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7" r:id="rId4"/>
    <p:sldId id="276" r:id="rId5"/>
    <p:sldId id="262" r:id="rId6"/>
    <p:sldId id="275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AE2573"/>
    <a:srgbClr val="086AB3"/>
    <a:srgbClr val="124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38FCF-61EE-480E-8E9A-EC848E129703}" v="41" dt="2026-04-14T13:54:21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LENNON, Melanie (NHS LEICESTER, LEICESTERSHIRE AND RUTLAND ICB - 04C)" userId="296550f6-6d67-44a2-8236-7758ca8e4ad0" providerId="ADAL" clId="{C80327D3-A964-4442-B8D5-282F35B281D0}"/>
    <pc:docChg chg="custSel addSld delSld modSld sldOrd">
      <pc:chgData name="MCCLENNON, Melanie (NHS LEICESTER, LEICESTERSHIRE AND RUTLAND ICB - 04C)" userId="296550f6-6d67-44a2-8236-7758ca8e4ad0" providerId="ADAL" clId="{C80327D3-A964-4442-B8D5-282F35B281D0}" dt="2025-09-24T22:27:17.709" v="1802"/>
      <pc:docMkLst>
        <pc:docMk/>
      </pc:docMkLst>
      <pc:sldChg chg="addSp delSp modSp mod modTransition modAnim">
        <pc:chgData name="MCCLENNON, Melanie (NHS LEICESTER, LEICESTERSHIRE AND RUTLAND ICB - 04C)" userId="296550f6-6d67-44a2-8236-7758ca8e4ad0" providerId="ADAL" clId="{C80327D3-A964-4442-B8D5-282F35B281D0}" dt="2025-09-24T22:04:37.331" v="1658"/>
        <pc:sldMkLst>
          <pc:docMk/>
          <pc:sldMk cId="2703116166" sldId="256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7:52.978" v="1202" actId="47"/>
        <pc:sldMkLst>
          <pc:docMk/>
          <pc:sldMk cId="656616103" sldId="258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7:54.414" v="1203" actId="47"/>
        <pc:sldMkLst>
          <pc:docMk/>
          <pc:sldMk cId="1229450641" sldId="259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7:56.063" v="1204" actId="47"/>
        <pc:sldMkLst>
          <pc:docMk/>
          <pc:sldMk cId="991922461" sldId="260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7:58.751" v="1205" actId="47"/>
        <pc:sldMkLst>
          <pc:docMk/>
          <pc:sldMk cId="286621538" sldId="261"/>
        </pc:sldMkLst>
      </pc:sldChg>
      <pc:sldChg chg="addSp delSp modSp mod ord modTransition modAnim">
        <pc:chgData name="MCCLENNON, Melanie (NHS LEICESTER, LEICESTERSHIRE AND RUTLAND ICB - 04C)" userId="296550f6-6d67-44a2-8236-7758ca8e4ad0" providerId="ADAL" clId="{C80327D3-A964-4442-B8D5-282F35B281D0}" dt="2025-09-24T22:01:56.167" v="1650"/>
        <pc:sldMkLst>
          <pc:docMk/>
          <pc:sldMk cId="1824514264" sldId="262"/>
        </pc:sldMkLst>
      </pc:sldChg>
      <pc:sldChg chg="addSp modSp mod ord modTransition modAnim">
        <pc:chgData name="MCCLENNON, Melanie (NHS LEICESTER, LEICESTERSHIRE AND RUTLAND ICB - 04C)" userId="296550f6-6d67-44a2-8236-7758ca8e4ad0" providerId="ADAL" clId="{C80327D3-A964-4442-B8D5-282F35B281D0}" dt="2025-09-24T22:27:17.709" v="1802"/>
        <pc:sldMkLst>
          <pc:docMk/>
          <pc:sldMk cId="1970742376" sldId="263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8:00.604" v="1206" actId="47"/>
        <pc:sldMkLst>
          <pc:docMk/>
          <pc:sldMk cId="1311937282" sldId="264"/>
        </pc:sldMkLst>
      </pc:sldChg>
      <pc:sldChg chg="modSp del mod ord">
        <pc:chgData name="MCCLENNON, Melanie (NHS LEICESTER, LEICESTERSHIRE AND RUTLAND ICB - 04C)" userId="296550f6-6d67-44a2-8236-7758ca8e4ad0" providerId="ADAL" clId="{C80327D3-A964-4442-B8D5-282F35B281D0}" dt="2025-09-24T11:44:41.291" v="1159" actId="47"/>
        <pc:sldMkLst>
          <pc:docMk/>
          <pc:sldMk cId="481254659" sldId="265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8:05.523" v="1209" actId="47"/>
        <pc:sldMkLst>
          <pc:docMk/>
          <pc:sldMk cId="3154376314" sldId="266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8:02.272" v="1207" actId="47"/>
        <pc:sldMkLst>
          <pc:docMk/>
          <pc:sldMk cId="28034595" sldId="267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8:07.326" v="1210" actId="47"/>
        <pc:sldMkLst>
          <pc:docMk/>
          <pc:sldMk cId="1204987637" sldId="268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7:49.048" v="1199" actId="47"/>
        <pc:sldMkLst>
          <pc:docMk/>
          <pc:sldMk cId="1812289605" sldId="269"/>
        </pc:sldMkLst>
      </pc:sldChg>
      <pc:sldChg chg="del ord">
        <pc:chgData name="MCCLENNON, Melanie (NHS LEICESTER, LEICESTERSHIRE AND RUTLAND ICB - 04C)" userId="296550f6-6d67-44a2-8236-7758ca8e4ad0" providerId="ADAL" clId="{C80327D3-A964-4442-B8D5-282F35B281D0}" dt="2025-09-24T11:47:46.915" v="1198" actId="47"/>
        <pc:sldMkLst>
          <pc:docMk/>
          <pc:sldMk cId="4148100587" sldId="270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7:51.329" v="1201" actId="47"/>
        <pc:sldMkLst>
          <pc:docMk/>
          <pc:sldMk cId="2142215612" sldId="271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7:50.107" v="1200" actId="47"/>
        <pc:sldMkLst>
          <pc:docMk/>
          <pc:sldMk cId="1953621506" sldId="272"/>
        </pc:sldMkLst>
      </pc:sldChg>
      <pc:sldChg chg="del">
        <pc:chgData name="MCCLENNON, Melanie (NHS LEICESTER, LEICESTERSHIRE AND RUTLAND ICB - 04C)" userId="296550f6-6d67-44a2-8236-7758ca8e4ad0" providerId="ADAL" clId="{C80327D3-A964-4442-B8D5-282F35B281D0}" dt="2025-09-24T11:48:03.773" v="1208" actId="47"/>
        <pc:sldMkLst>
          <pc:docMk/>
          <pc:sldMk cId="1081390684" sldId="273"/>
        </pc:sldMkLst>
      </pc:sldChg>
      <pc:sldChg chg="addSp delSp modSp add mod ord modTransition modAnim">
        <pc:chgData name="MCCLENNON, Melanie (NHS LEICESTER, LEICESTERSHIRE AND RUTLAND ICB - 04C)" userId="296550f6-6d67-44a2-8236-7758ca8e4ad0" providerId="ADAL" clId="{C80327D3-A964-4442-B8D5-282F35B281D0}" dt="2025-09-24T21:59:29.318" v="1634"/>
        <pc:sldMkLst>
          <pc:docMk/>
          <pc:sldMk cId="1522480175" sldId="274"/>
        </pc:sldMkLst>
      </pc:sldChg>
      <pc:sldChg chg="addSp delSp modSp add mod modTransition modAnim">
        <pc:chgData name="MCCLENNON, Melanie (NHS LEICESTER, LEICESTERSHIRE AND RUTLAND ICB - 04C)" userId="296550f6-6d67-44a2-8236-7758ca8e4ad0" providerId="ADAL" clId="{C80327D3-A964-4442-B8D5-282F35B281D0}" dt="2025-09-24T22:21:34.073" v="1791"/>
        <pc:sldMkLst>
          <pc:docMk/>
          <pc:sldMk cId="1138184994" sldId="275"/>
        </pc:sldMkLst>
      </pc:sldChg>
    </pc:docChg>
  </pc:docChgLst>
  <pc:docChgLst>
    <pc:chgData name="MCCLENNON, Melanie (NHS LEICESTER, LEICESTERSHIRE AND RUTLAND ICB - 04C)" userId="296550f6-6d67-44a2-8236-7758ca8e4ad0" providerId="ADAL" clId="{26C60B5E-6219-41CB-B79B-C1D818275122}"/>
    <pc:docChg chg="undo custSel addSld delSld modSld sldOrd">
      <pc:chgData name="MCCLENNON, Melanie (NHS LEICESTER, LEICESTERSHIRE AND RUTLAND ICB - 04C)" userId="296550f6-6d67-44a2-8236-7758ca8e4ad0" providerId="ADAL" clId="{26C60B5E-6219-41CB-B79B-C1D818275122}" dt="2025-09-23T15:02:09.432" v="576" actId="1076"/>
      <pc:docMkLst>
        <pc:docMk/>
      </pc:docMkLst>
      <pc:sldChg chg="delSp mod">
        <pc:chgData name="MCCLENNON, Melanie (NHS LEICESTER, LEICESTERSHIRE AND RUTLAND ICB - 04C)" userId="296550f6-6d67-44a2-8236-7758ca8e4ad0" providerId="ADAL" clId="{26C60B5E-6219-41CB-B79B-C1D818275122}" dt="2025-09-09T22:02:32.287" v="0" actId="478"/>
        <pc:sldMkLst>
          <pc:docMk/>
          <pc:sldMk cId="2703116166" sldId="256"/>
        </pc:sldMkLst>
      </pc:sldChg>
      <pc:sldChg chg="delSp mod">
        <pc:chgData name="MCCLENNON, Melanie (NHS LEICESTER, LEICESTERSHIRE AND RUTLAND ICB - 04C)" userId="296550f6-6d67-44a2-8236-7758ca8e4ad0" providerId="ADAL" clId="{26C60B5E-6219-41CB-B79B-C1D818275122}" dt="2025-09-09T22:02:35.975" v="1" actId="478"/>
        <pc:sldMkLst>
          <pc:docMk/>
          <pc:sldMk cId="656616103" sldId="258"/>
        </pc:sldMkLst>
      </pc:sldChg>
      <pc:sldChg chg="delSp mod">
        <pc:chgData name="MCCLENNON, Melanie (NHS LEICESTER, LEICESTERSHIRE AND RUTLAND ICB - 04C)" userId="296550f6-6d67-44a2-8236-7758ca8e4ad0" providerId="ADAL" clId="{26C60B5E-6219-41CB-B79B-C1D818275122}" dt="2025-09-09T22:02:40.427" v="2" actId="478"/>
        <pc:sldMkLst>
          <pc:docMk/>
          <pc:sldMk cId="1229450641" sldId="259"/>
        </pc:sldMkLst>
      </pc:sldChg>
      <pc:sldChg chg="delSp mod">
        <pc:chgData name="MCCLENNON, Melanie (NHS LEICESTER, LEICESTERSHIRE AND RUTLAND ICB - 04C)" userId="296550f6-6d67-44a2-8236-7758ca8e4ad0" providerId="ADAL" clId="{26C60B5E-6219-41CB-B79B-C1D818275122}" dt="2025-09-09T23:32:05.067" v="196" actId="21"/>
        <pc:sldMkLst>
          <pc:docMk/>
          <pc:sldMk cId="991922461" sldId="260"/>
        </pc:sldMkLst>
      </pc:sldChg>
      <pc:sldChg chg="delSp mod">
        <pc:chgData name="MCCLENNON, Melanie (NHS LEICESTER, LEICESTERSHIRE AND RUTLAND ICB - 04C)" userId="296550f6-6d67-44a2-8236-7758ca8e4ad0" providerId="ADAL" clId="{26C60B5E-6219-41CB-B79B-C1D818275122}" dt="2025-09-09T22:02:45.057" v="3" actId="478"/>
        <pc:sldMkLst>
          <pc:docMk/>
          <pc:sldMk cId="286621538" sldId="261"/>
        </pc:sldMkLst>
      </pc:sldChg>
      <pc:sldChg chg="delSp mod">
        <pc:chgData name="MCCLENNON, Melanie (NHS LEICESTER, LEICESTERSHIRE AND RUTLAND ICB - 04C)" userId="296550f6-6d67-44a2-8236-7758ca8e4ad0" providerId="ADAL" clId="{26C60B5E-6219-41CB-B79B-C1D818275122}" dt="2025-09-09T22:02:48.665" v="4" actId="478"/>
        <pc:sldMkLst>
          <pc:docMk/>
          <pc:sldMk cId="1824514264" sldId="262"/>
        </pc:sldMkLst>
      </pc:sldChg>
      <pc:sldChg chg="delSp mod">
        <pc:chgData name="MCCLENNON, Melanie (NHS LEICESTER, LEICESTERSHIRE AND RUTLAND ICB - 04C)" userId="296550f6-6d67-44a2-8236-7758ca8e4ad0" providerId="ADAL" clId="{26C60B5E-6219-41CB-B79B-C1D818275122}" dt="2025-09-09T22:02:56.122" v="6" actId="478"/>
        <pc:sldMkLst>
          <pc:docMk/>
          <pc:sldMk cId="1970742376" sldId="263"/>
        </pc:sldMkLst>
      </pc:sldChg>
      <pc:sldChg chg="delSp modSp mod">
        <pc:chgData name="MCCLENNON, Melanie (NHS LEICESTER, LEICESTERSHIRE AND RUTLAND ICB - 04C)" userId="296550f6-6d67-44a2-8236-7758ca8e4ad0" providerId="ADAL" clId="{26C60B5E-6219-41CB-B79B-C1D818275122}" dt="2025-09-12T21:02:37.762" v="546" actId="1076"/>
        <pc:sldMkLst>
          <pc:docMk/>
          <pc:sldMk cId="1311937282" sldId="264"/>
        </pc:sldMkLst>
      </pc:sldChg>
      <pc:sldChg chg="delSp mod">
        <pc:chgData name="MCCLENNON, Melanie (NHS LEICESTER, LEICESTERSHIRE AND RUTLAND ICB - 04C)" userId="296550f6-6d67-44a2-8236-7758ca8e4ad0" providerId="ADAL" clId="{26C60B5E-6219-41CB-B79B-C1D818275122}" dt="2025-09-09T22:02:52.322" v="5" actId="478"/>
        <pc:sldMkLst>
          <pc:docMk/>
          <pc:sldMk cId="481254659" sldId="265"/>
        </pc:sldMkLst>
      </pc:sldChg>
      <pc:sldChg chg="addSp delSp modSp add mod ord modAnim">
        <pc:chgData name="MCCLENNON, Melanie (NHS LEICESTER, LEICESTERSHIRE AND RUTLAND ICB - 04C)" userId="296550f6-6d67-44a2-8236-7758ca8e4ad0" providerId="ADAL" clId="{26C60B5E-6219-41CB-B79B-C1D818275122}" dt="2025-09-10T00:14:59.438" v="408" actId="1076"/>
        <pc:sldMkLst>
          <pc:docMk/>
          <pc:sldMk cId="3154376314" sldId="266"/>
        </pc:sldMkLst>
      </pc:sldChg>
      <pc:sldChg chg="delSp modSp add mod ord">
        <pc:chgData name="MCCLENNON, Melanie (NHS LEICESTER, LEICESTERSHIRE AND RUTLAND ICB - 04C)" userId="296550f6-6d67-44a2-8236-7758ca8e4ad0" providerId="ADAL" clId="{26C60B5E-6219-41CB-B79B-C1D818275122}" dt="2025-09-10T00:15:12.319" v="410"/>
        <pc:sldMkLst>
          <pc:docMk/>
          <pc:sldMk cId="28034595" sldId="267"/>
        </pc:sldMkLst>
      </pc:sldChg>
      <pc:sldChg chg="add del ord">
        <pc:chgData name="MCCLENNON, Melanie (NHS LEICESTER, LEICESTERSHIRE AND RUTLAND ICB - 04C)" userId="296550f6-6d67-44a2-8236-7758ca8e4ad0" providerId="ADAL" clId="{26C60B5E-6219-41CB-B79B-C1D818275122}" dt="2025-09-11T15:42:48.331" v="414" actId="2696"/>
        <pc:sldMkLst>
          <pc:docMk/>
          <pc:sldMk cId="186610300" sldId="268"/>
        </pc:sldMkLst>
      </pc:sldChg>
      <pc:sldChg chg="addSp delSp modSp add mod ord">
        <pc:chgData name="MCCLENNON, Melanie (NHS LEICESTER, LEICESTERSHIRE AND RUTLAND ICB - 04C)" userId="296550f6-6d67-44a2-8236-7758ca8e4ad0" providerId="ADAL" clId="{26C60B5E-6219-41CB-B79B-C1D818275122}" dt="2025-09-11T15:57:47.477" v="544" actId="688"/>
        <pc:sldMkLst>
          <pc:docMk/>
          <pc:sldMk cId="1204987637" sldId="268"/>
        </pc:sldMkLst>
      </pc:sldChg>
      <pc:sldChg chg="delSp add mod">
        <pc:chgData name="MCCLENNON, Melanie (NHS LEICESTER, LEICESTERSHIRE AND RUTLAND ICB - 04C)" userId="296550f6-6d67-44a2-8236-7758ca8e4ad0" providerId="ADAL" clId="{26C60B5E-6219-41CB-B79B-C1D818275122}" dt="2025-09-22T11:14:22.643" v="550" actId="478"/>
        <pc:sldMkLst>
          <pc:docMk/>
          <pc:sldMk cId="1812289605" sldId="269"/>
        </pc:sldMkLst>
      </pc:sldChg>
      <pc:sldChg chg="addSp delSp add mod ord">
        <pc:chgData name="MCCLENNON, Melanie (NHS LEICESTER, LEICESTERSHIRE AND RUTLAND ICB - 04C)" userId="296550f6-6d67-44a2-8236-7758ca8e4ad0" providerId="ADAL" clId="{26C60B5E-6219-41CB-B79B-C1D818275122}" dt="2025-09-22T11:15:15.938" v="563" actId="478"/>
        <pc:sldMkLst>
          <pc:docMk/>
          <pc:sldMk cId="4148100587" sldId="270"/>
        </pc:sldMkLst>
      </pc:sldChg>
      <pc:sldChg chg="add del">
        <pc:chgData name="MCCLENNON, Melanie (NHS LEICESTER, LEICESTERSHIRE AND RUTLAND ICB - 04C)" userId="296550f6-6d67-44a2-8236-7758ca8e4ad0" providerId="ADAL" clId="{26C60B5E-6219-41CB-B79B-C1D818275122}" dt="2025-09-22T11:15:55.440" v="565" actId="47"/>
        <pc:sldMkLst>
          <pc:docMk/>
          <pc:sldMk cId="1819162621" sldId="271"/>
        </pc:sldMkLst>
      </pc:sldChg>
      <pc:sldChg chg="delSp add mod">
        <pc:chgData name="MCCLENNON, Melanie (NHS LEICESTER, LEICESTERSHIRE AND RUTLAND ICB - 04C)" userId="296550f6-6d67-44a2-8236-7758ca8e4ad0" providerId="ADAL" clId="{26C60B5E-6219-41CB-B79B-C1D818275122}" dt="2025-09-22T11:52:54.398" v="567" actId="478"/>
        <pc:sldMkLst>
          <pc:docMk/>
          <pc:sldMk cId="2142215612" sldId="271"/>
        </pc:sldMkLst>
      </pc:sldChg>
      <pc:sldChg chg="delSp add mod">
        <pc:chgData name="MCCLENNON, Melanie (NHS LEICESTER, LEICESTERSHIRE AND RUTLAND ICB - 04C)" userId="296550f6-6d67-44a2-8236-7758ca8e4ad0" providerId="ADAL" clId="{26C60B5E-6219-41CB-B79B-C1D818275122}" dt="2025-09-22T11:55:28.719" v="569" actId="478"/>
        <pc:sldMkLst>
          <pc:docMk/>
          <pc:sldMk cId="1953621506" sldId="272"/>
        </pc:sldMkLst>
      </pc:sldChg>
      <pc:sldChg chg="delSp modSp add mod">
        <pc:chgData name="MCCLENNON, Melanie (NHS LEICESTER, LEICESTERSHIRE AND RUTLAND ICB - 04C)" userId="296550f6-6d67-44a2-8236-7758ca8e4ad0" providerId="ADAL" clId="{26C60B5E-6219-41CB-B79B-C1D818275122}" dt="2025-09-23T15:02:09.432" v="576" actId="1076"/>
        <pc:sldMkLst>
          <pc:docMk/>
          <pc:sldMk cId="1081390684" sldId="273"/>
        </pc:sldMkLst>
      </pc:sldChg>
    </pc:docChg>
  </pc:docChgLst>
  <pc:docChgLst>
    <pc:chgData name="MCCLENNON, Melanie (NHS LEICESTER, LEICESTERSHIRE AND RUTLAND ICB - 04C)" userId="296550f6-6d67-44a2-8236-7758ca8e4ad0" providerId="ADAL" clId="{03738FCF-61EE-480E-8E9A-EC848E129703}"/>
    <pc:docChg chg="undo custSel addSld delSld modSld">
      <pc:chgData name="MCCLENNON, Melanie (NHS LEICESTER, LEICESTERSHIRE AND RUTLAND ICB - 04C)" userId="296550f6-6d67-44a2-8236-7758ca8e4ad0" providerId="ADAL" clId="{03738FCF-61EE-480E-8E9A-EC848E129703}" dt="2026-04-14T13:57:30.212" v="648" actId="20577"/>
      <pc:docMkLst>
        <pc:docMk/>
      </pc:docMkLst>
      <pc:sldChg chg="modSp mod">
        <pc:chgData name="MCCLENNON, Melanie (NHS LEICESTER, LEICESTERSHIRE AND RUTLAND ICB - 04C)" userId="296550f6-6d67-44a2-8236-7758ca8e4ad0" providerId="ADAL" clId="{03738FCF-61EE-480E-8E9A-EC848E129703}" dt="2026-04-07T13:05:06.024" v="237" actId="20577"/>
        <pc:sldMkLst>
          <pc:docMk/>
          <pc:sldMk cId="2703116166" sldId="256"/>
        </pc:sldMkLst>
        <pc:spChg chg="mod">
          <ac:chgData name="MCCLENNON, Melanie (NHS LEICESTER, LEICESTERSHIRE AND RUTLAND ICB - 04C)" userId="296550f6-6d67-44a2-8236-7758ca8e4ad0" providerId="ADAL" clId="{03738FCF-61EE-480E-8E9A-EC848E129703}" dt="2026-03-24T19:01:37.998" v="8" actId="20577"/>
          <ac:spMkLst>
            <pc:docMk/>
            <pc:sldMk cId="2703116166" sldId="256"/>
            <ac:spMk id="3" creationId="{03662F32-DBD4-F3DC-3CD3-163703118CE9}"/>
          </ac:spMkLst>
        </pc:spChg>
        <pc:spChg chg="mod">
          <ac:chgData name="MCCLENNON, Melanie (NHS LEICESTER, LEICESTERSHIRE AND RUTLAND ICB - 04C)" userId="296550f6-6d67-44a2-8236-7758ca8e4ad0" providerId="ADAL" clId="{03738FCF-61EE-480E-8E9A-EC848E129703}" dt="2026-03-24T19:01:48.015" v="28" actId="20577"/>
          <ac:spMkLst>
            <pc:docMk/>
            <pc:sldMk cId="2703116166" sldId="256"/>
            <ac:spMk id="14" creationId="{76AB6700-5496-5330-A04B-DBFCC7664E2C}"/>
          </ac:spMkLst>
        </pc:spChg>
        <pc:spChg chg="mod">
          <ac:chgData name="MCCLENNON, Melanie (NHS LEICESTER, LEICESTERSHIRE AND RUTLAND ICB - 04C)" userId="296550f6-6d67-44a2-8236-7758ca8e4ad0" providerId="ADAL" clId="{03738FCF-61EE-480E-8E9A-EC848E129703}" dt="2026-04-07T13:05:06.024" v="237" actId="20577"/>
          <ac:spMkLst>
            <pc:docMk/>
            <pc:sldMk cId="2703116166" sldId="256"/>
            <ac:spMk id="17" creationId="{1BBADC3F-1E89-BB3A-07E2-0F5703B5FFBA}"/>
          </ac:spMkLst>
        </pc:spChg>
      </pc:sldChg>
      <pc:sldChg chg="modSp mod">
        <pc:chgData name="MCCLENNON, Melanie (NHS LEICESTER, LEICESTERSHIRE AND RUTLAND ICB - 04C)" userId="296550f6-6d67-44a2-8236-7758ca8e4ad0" providerId="ADAL" clId="{03738FCF-61EE-480E-8E9A-EC848E129703}" dt="2026-04-07T13:04:47.046" v="225" actId="20577"/>
        <pc:sldMkLst>
          <pc:docMk/>
          <pc:sldMk cId="1824514264" sldId="262"/>
        </pc:sldMkLst>
        <pc:spChg chg="mod">
          <ac:chgData name="MCCLENNON, Melanie (NHS LEICESTER, LEICESTERSHIRE AND RUTLAND ICB - 04C)" userId="296550f6-6d67-44a2-8236-7758ca8e4ad0" providerId="ADAL" clId="{03738FCF-61EE-480E-8E9A-EC848E129703}" dt="2026-04-07T13:04:47.046" v="225" actId="20577"/>
          <ac:spMkLst>
            <pc:docMk/>
            <pc:sldMk cId="1824514264" sldId="262"/>
            <ac:spMk id="21" creationId="{81C562FD-183B-E618-24DC-E239E1AF653A}"/>
          </ac:spMkLst>
        </pc:spChg>
      </pc:sldChg>
      <pc:sldChg chg="addSp delSp modSp mod addAnim delAnim">
        <pc:chgData name="MCCLENNON, Melanie (NHS LEICESTER, LEICESTERSHIRE AND RUTLAND ICB - 04C)" userId="296550f6-6d67-44a2-8236-7758ca8e4ad0" providerId="ADAL" clId="{03738FCF-61EE-480E-8E9A-EC848E129703}" dt="2026-04-07T13:04:32.841" v="217" actId="20577"/>
        <pc:sldMkLst>
          <pc:docMk/>
          <pc:sldMk cId="1970742376" sldId="263"/>
        </pc:sldMkLst>
        <pc:spChg chg="mod">
          <ac:chgData name="MCCLENNON, Melanie (NHS LEICESTER, LEICESTERSHIRE AND RUTLAND ICB - 04C)" userId="296550f6-6d67-44a2-8236-7758ca8e4ad0" providerId="ADAL" clId="{03738FCF-61EE-480E-8E9A-EC848E129703}" dt="2026-04-07T13:04:32.841" v="217" actId="20577"/>
          <ac:spMkLst>
            <pc:docMk/>
            <pc:sldMk cId="1970742376" sldId="263"/>
            <ac:spMk id="19" creationId="{F820698B-1794-FAB5-93E2-3BC3D1F8043D}"/>
          </ac:spMkLst>
        </pc:spChg>
        <pc:picChg chg="add del mod">
          <ac:chgData name="MCCLENNON, Melanie (NHS LEICESTER, LEICESTERSHIRE AND RUTLAND ICB - 04C)" userId="296550f6-6d67-44a2-8236-7758ca8e4ad0" providerId="ADAL" clId="{03738FCF-61EE-480E-8E9A-EC848E129703}" dt="2026-03-24T19:15:21.690" v="211" actId="14826"/>
          <ac:picMkLst>
            <pc:docMk/>
            <pc:sldMk cId="1970742376" sldId="263"/>
            <ac:picMk id="3" creationId="{21C210DA-8768-A14E-2853-724BFB7A9F5D}"/>
          </ac:picMkLst>
        </pc:picChg>
      </pc:sldChg>
      <pc:sldChg chg="addSp modSp mod">
        <pc:chgData name="MCCLENNON, Melanie (NHS LEICESTER, LEICESTERSHIRE AND RUTLAND ICB - 04C)" userId="296550f6-6d67-44a2-8236-7758ca8e4ad0" providerId="ADAL" clId="{03738FCF-61EE-480E-8E9A-EC848E129703}" dt="2026-04-14T13:57:30.212" v="648" actId="20577"/>
        <pc:sldMkLst>
          <pc:docMk/>
          <pc:sldMk cId="1311937282" sldId="264"/>
        </pc:sldMkLst>
        <pc:spChg chg="mod">
          <ac:chgData name="MCCLENNON, Melanie (NHS LEICESTER, LEICESTERSHIRE AND RUTLAND ICB - 04C)" userId="296550f6-6d67-44a2-8236-7758ca8e4ad0" providerId="ADAL" clId="{03738FCF-61EE-480E-8E9A-EC848E129703}" dt="2026-04-14T13:57:30.212" v="648" actId="20577"/>
          <ac:spMkLst>
            <pc:docMk/>
            <pc:sldMk cId="1311937282" sldId="264"/>
            <ac:spMk id="4" creationId="{3408219A-3592-A4B5-A395-4777555958C7}"/>
          </ac:spMkLst>
        </pc:spChg>
        <pc:spChg chg="add mod">
          <ac:chgData name="MCCLENNON, Melanie (NHS LEICESTER, LEICESTERSHIRE AND RUTLAND ICB - 04C)" userId="296550f6-6d67-44a2-8236-7758ca8e4ad0" providerId="ADAL" clId="{03738FCF-61EE-480E-8E9A-EC848E129703}" dt="2026-04-14T13:52:07.737" v="620"/>
          <ac:spMkLst>
            <pc:docMk/>
            <pc:sldMk cId="1311937282" sldId="264"/>
            <ac:spMk id="6" creationId="{5BB0EE23-3CE0-5B25-1677-FCCF5C63107B}"/>
          </ac:spMkLst>
        </pc:spChg>
        <pc:spChg chg="mod">
          <ac:chgData name="MCCLENNON, Melanie (NHS LEICESTER, LEICESTERSHIRE AND RUTLAND ICB - 04C)" userId="296550f6-6d67-44a2-8236-7758ca8e4ad0" providerId="ADAL" clId="{03738FCF-61EE-480E-8E9A-EC848E129703}" dt="2026-04-14T13:52:28.124" v="621"/>
          <ac:spMkLst>
            <pc:docMk/>
            <pc:sldMk cId="1311937282" sldId="264"/>
            <ac:spMk id="8" creationId="{7528EEFA-8878-9B67-B63C-E098160C8A0F}"/>
          </ac:spMkLst>
        </pc:spChg>
        <pc:spChg chg="mod">
          <ac:chgData name="MCCLENNON, Melanie (NHS LEICESTER, LEICESTERSHIRE AND RUTLAND ICB - 04C)" userId="296550f6-6d67-44a2-8236-7758ca8e4ad0" providerId="ADAL" clId="{03738FCF-61EE-480E-8E9A-EC848E129703}" dt="2026-04-14T13:51:51.159" v="619" actId="20577"/>
          <ac:spMkLst>
            <pc:docMk/>
            <pc:sldMk cId="1311937282" sldId="264"/>
            <ac:spMk id="10" creationId="{9DB59698-82EA-A291-2CE8-9068B6567E79}"/>
          </ac:spMkLst>
        </pc:spChg>
        <pc:picChg chg="mod">
          <ac:chgData name="MCCLENNON, Melanie (NHS LEICESTER, LEICESTERSHIRE AND RUTLAND ICB - 04C)" userId="296550f6-6d67-44a2-8236-7758ca8e4ad0" providerId="ADAL" clId="{03738FCF-61EE-480E-8E9A-EC848E129703}" dt="2026-04-14T13:54:21.935" v="622" actId="14826"/>
          <ac:picMkLst>
            <pc:docMk/>
            <pc:sldMk cId="1311937282" sldId="264"/>
            <ac:picMk id="32" creationId="{5AB6698F-A627-EFC9-4735-838AEC0B1115}"/>
          </ac:picMkLst>
        </pc:picChg>
      </pc:sldChg>
      <pc:sldChg chg="addSp delSp modSp mod delAnim modAnim">
        <pc:chgData name="MCCLENNON, Melanie (NHS LEICESTER, LEICESTERSHIRE AND RUTLAND ICB - 04C)" userId="296550f6-6d67-44a2-8236-7758ca8e4ad0" providerId="ADAL" clId="{03738FCF-61EE-480E-8E9A-EC848E129703}" dt="2026-04-14T13:35:13.122" v="266" actId="115"/>
        <pc:sldMkLst>
          <pc:docMk/>
          <pc:sldMk cId="1522480175" sldId="274"/>
        </pc:sldMkLst>
        <pc:spChg chg="mod">
          <ac:chgData name="MCCLENNON, Melanie (NHS LEICESTER, LEICESTERSHIRE AND RUTLAND ICB - 04C)" userId="296550f6-6d67-44a2-8236-7758ca8e4ad0" providerId="ADAL" clId="{03738FCF-61EE-480E-8E9A-EC848E129703}" dt="2026-03-24T19:01:59.102" v="35" actId="20577"/>
          <ac:spMkLst>
            <pc:docMk/>
            <pc:sldMk cId="1522480175" sldId="274"/>
            <ac:spMk id="4" creationId="{73966E1D-89E7-563E-DE1C-974A35692EE1}"/>
          </ac:spMkLst>
        </pc:spChg>
        <pc:spChg chg="add mod">
          <ac:chgData name="MCCLENNON, Melanie (NHS LEICESTER, LEICESTERSHIRE AND RUTLAND ICB - 04C)" userId="296550f6-6d67-44a2-8236-7758ca8e4ad0" providerId="ADAL" clId="{03738FCF-61EE-480E-8E9A-EC848E129703}" dt="2026-04-14T13:35:13.122" v="266" actId="115"/>
          <ac:spMkLst>
            <pc:docMk/>
            <pc:sldMk cId="1522480175" sldId="274"/>
            <ac:spMk id="16" creationId="{FECBF3F7-A97C-1043-3FD2-D36BD6387BCB}"/>
          </ac:spMkLst>
        </pc:spChg>
        <pc:spChg chg="mod">
          <ac:chgData name="MCCLENNON, Melanie (NHS LEICESTER, LEICESTERSHIRE AND RUTLAND ICB - 04C)" userId="296550f6-6d67-44a2-8236-7758ca8e4ad0" providerId="ADAL" clId="{03738FCF-61EE-480E-8E9A-EC848E129703}" dt="2026-04-07T13:05:00.212" v="233" actId="20577"/>
          <ac:spMkLst>
            <pc:docMk/>
            <pc:sldMk cId="1522480175" sldId="274"/>
            <ac:spMk id="21" creationId="{EBC0CEEA-EBB7-2A46-69DC-90DE1FA72C2F}"/>
          </ac:spMkLst>
        </pc:spChg>
        <pc:grpChg chg="add del mod">
          <ac:chgData name="MCCLENNON, Melanie (NHS LEICESTER, LEICESTERSHIRE AND RUTLAND ICB - 04C)" userId="296550f6-6d67-44a2-8236-7758ca8e4ad0" providerId="ADAL" clId="{03738FCF-61EE-480E-8E9A-EC848E129703}" dt="2026-04-14T13:33:59.852" v="241" actId="478"/>
          <ac:grpSpMkLst>
            <pc:docMk/>
            <pc:sldMk cId="1522480175" sldId="274"/>
            <ac:grpSpMk id="11" creationId="{D4243F82-50D5-62E4-320F-495AD6A2742B}"/>
          </ac:grpSpMkLst>
        </pc:grpChg>
        <pc:grpChg chg="del mod">
          <ac:chgData name="MCCLENNON, Melanie (NHS LEICESTER, LEICESTERSHIRE AND RUTLAND ICB - 04C)" userId="296550f6-6d67-44a2-8236-7758ca8e4ad0" providerId="ADAL" clId="{03738FCF-61EE-480E-8E9A-EC848E129703}" dt="2026-04-14T13:34:01.514" v="242" actId="478"/>
          <ac:grpSpMkLst>
            <pc:docMk/>
            <pc:sldMk cId="1522480175" sldId="274"/>
            <ac:grpSpMk id="15" creationId="{40AD24E2-B527-7151-A79E-A210E964B6F2}"/>
          </ac:grpSpMkLst>
        </pc:grpChg>
        <pc:grpChg chg="del mod">
          <ac:chgData name="MCCLENNON, Melanie (NHS LEICESTER, LEICESTERSHIRE AND RUTLAND ICB - 04C)" userId="296550f6-6d67-44a2-8236-7758ca8e4ad0" providerId="ADAL" clId="{03738FCF-61EE-480E-8E9A-EC848E129703}" dt="2026-04-14T13:34:02.609" v="243" actId="478"/>
          <ac:grpSpMkLst>
            <pc:docMk/>
            <pc:sldMk cId="1522480175" sldId="274"/>
            <ac:grpSpMk id="19" creationId="{246803AB-86CA-559C-3596-DE458D58DC78}"/>
          </ac:grpSpMkLst>
        </pc:grpChg>
        <pc:grpChg chg="del mod">
          <ac:chgData name="MCCLENNON, Melanie (NHS LEICESTER, LEICESTERSHIRE AND RUTLAND ICB - 04C)" userId="296550f6-6d67-44a2-8236-7758ca8e4ad0" providerId="ADAL" clId="{03738FCF-61EE-480E-8E9A-EC848E129703}" dt="2026-04-14T13:34:03.439" v="244" actId="478"/>
          <ac:grpSpMkLst>
            <pc:docMk/>
            <pc:sldMk cId="1522480175" sldId="274"/>
            <ac:grpSpMk id="20" creationId="{DD3EF021-8919-B19D-2D6F-305E3DAD418F}"/>
          </ac:grpSpMkLst>
        </pc:grpChg>
        <pc:grpChg chg="del mod">
          <ac:chgData name="MCCLENNON, Melanie (NHS LEICESTER, LEICESTERSHIRE AND RUTLAND ICB - 04C)" userId="296550f6-6d67-44a2-8236-7758ca8e4ad0" providerId="ADAL" clId="{03738FCF-61EE-480E-8E9A-EC848E129703}" dt="2026-04-14T13:34:04.576" v="245" actId="478"/>
          <ac:grpSpMkLst>
            <pc:docMk/>
            <pc:sldMk cId="1522480175" sldId="274"/>
            <ac:grpSpMk id="22" creationId="{12062AD2-157D-C2E5-93B5-532BA24CEC38}"/>
          </ac:grpSpMkLst>
        </pc:grpChg>
      </pc:sldChg>
      <pc:sldChg chg="modSp mod">
        <pc:chgData name="MCCLENNON, Melanie (NHS LEICESTER, LEICESTERSHIRE AND RUTLAND ICB - 04C)" userId="296550f6-6d67-44a2-8236-7758ca8e4ad0" providerId="ADAL" clId="{03738FCF-61EE-480E-8E9A-EC848E129703}" dt="2026-04-07T13:04:41.899" v="221" actId="20577"/>
        <pc:sldMkLst>
          <pc:docMk/>
          <pc:sldMk cId="1138184994" sldId="275"/>
        </pc:sldMkLst>
        <pc:spChg chg="mod">
          <ac:chgData name="MCCLENNON, Melanie (NHS LEICESTER, LEICESTERSHIRE AND RUTLAND ICB - 04C)" userId="296550f6-6d67-44a2-8236-7758ca8e4ad0" providerId="ADAL" clId="{03738FCF-61EE-480E-8E9A-EC848E129703}" dt="2026-04-07T13:04:41.899" v="221" actId="20577"/>
          <ac:spMkLst>
            <pc:docMk/>
            <pc:sldMk cId="1138184994" sldId="275"/>
            <ac:spMk id="21" creationId="{84063A91-4FFA-D3E4-6799-69108FDC9420}"/>
          </ac:spMkLst>
        </pc:spChg>
      </pc:sldChg>
      <pc:sldChg chg="modSp mod">
        <pc:chgData name="MCCLENNON, Melanie (NHS LEICESTER, LEICESTERSHIRE AND RUTLAND ICB - 04C)" userId="296550f6-6d67-44a2-8236-7758ca8e4ad0" providerId="ADAL" clId="{03738FCF-61EE-480E-8E9A-EC848E129703}" dt="2026-04-07T13:04:53.813" v="229" actId="20577"/>
        <pc:sldMkLst>
          <pc:docMk/>
          <pc:sldMk cId="49580843" sldId="276"/>
        </pc:sldMkLst>
        <pc:spChg chg="mod">
          <ac:chgData name="MCCLENNON, Melanie (NHS LEICESTER, LEICESTERSHIRE AND RUTLAND ICB - 04C)" userId="296550f6-6d67-44a2-8236-7758ca8e4ad0" providerId="ADAL" clId="{03738FCF-61EE-480E-8E9A-EC848E129703}" dt="2026-04-07T13:04:53.813" v="229" actId="20577"/>
          <ac:spMkLst>
            <pc:docMk/>
            <pc:sldMk cId="49580843" sldId="276"/>
            <ac:spMk id="21" creationId="{071E564B-744B-5258-CBF6-6DE3E614D608}"/>
          </ac:spMkLst>
        </pc:spChg>
      </pc:sldChg>
      <pc:sldChg chg="new del">
        <pc:chgData name="MCCLENNON, Melanie (NHS LEICESTER, LEICESTERSHIRE AND RUTLAND ICB - 04C)" userId="296550f6-6d67-44a2-8236-7758ca8e4ad0" providerId="ADAL" clId="{03738FCF-61EE-480E-8E9A-EC848E129703}" dt="2026-04-14T13:32:26.599" v="239" actId="680"/>
        <pc:sldMkLst>
          <pc:docMk/>
          <pc:sldMk cId="1010834553" sldId="277"/>
        </pc:sldMkLst>
      </pc:sldChg>
      <pc:sldChg chg="addSp delSp modSp add mod modAnim">
        <pc:chgData name="MCCLENNON, Melanie (NHS LEICESTER, LEICESTERSHIRE AND RUTLAND ICB - 04C)" userId="296550f6-6d67-44a2-8236-7758ca8e4ad0" providerId="ADAL" clId="{03738FCF-61EE-480E-8E9A-EC848E129703}" dt="2026-04-14T13:43:33.142" v="611" actId="20577"/>
        <pc:sldMkLst>
          <pc:docMk/>
          <pc:sldMk cId="3415181735" sldId="277"/>
        </pc:sldMkLst>
        <pc:spChg chg="mod topLvl">
          <ac:chgData name="MCCLENNON, Melanie (NHS LEICESTER, LEICESTERSHIRE AND RUTLAND ICB - 04C)" userId="296550f6-6d67-44a2-8236-7758ca8e4ad0" providerId="ADAL" clId="{03738FCF-61EE-480E-8E9A-EC848E129703}" dt="2026-04-14T13:43:30.078" v="610" actId="20577"/>
          <ac:spMkLst>
            <pc:docMk/>
            <pc:sldMk cId="3415181735" sldId="277"/>
            <ac:spMk id="2" creationId="{5BEF8004-1BB1-7DB1-BC49-7724FFDCA215}"/>
          </ac:spMkLst>
        </pc:spChg>
        <pc:spChg chg="mod topLvl">
          <ac:chgData name="MCCLENNON, Melanie (NHS LEICESTER, LEICESTERSHIRE AND RUTLAND ICB - 04C)" userId="296550f6-6d67-44a2-8236-7758ca8e4ad0" providerId="ADAL" clId="{03738FCF-61EE-480E-8E9A-EC848E129703}" dt="2026-04-14T13:43:26.345" v="609" actId="14100"/>
          <ac:spMkLst>
            <pc:docMk/>
            <pc:sldMk cId="3415181735" sldId="277"/>
            <ac:spMk id="6" creationId="{FDD93454-6DB6-F39D-4A31-DBEDBC1CDFC3}"/>
          </ac:spMkLst>
        </pc:spChg>
        <pc:spChg chg="mod topLvl">
          <ac:chgData name="MCCLENNON, Melanie (NHS LEICESTER, LEICESTERSHIRE AND RUTLAND ICB - 04C)" userId="296550f6-6d67-44a2-8236-7758ca8e4ad0" providerId="ADAL" clId="{03738FCF-61EE-480E-8E9A-EC848E129703}" dt="2026-04-14T13:40:33.751" v="434" actId="12"/>
          <ac:spMkLst>
            <pc:docMk/>
            <pc:sldMk cId="3415181735" sldId="277"/>
            <ac:spMk id="12" creationId="{9ED00EF0-2199-3CA7-7A18-F6A85DCB9143}"/>
          </ac:spMkLst>
        </pc:spChg>
        <pc:spChg chg="mod topLvl">
          <ac:chgData name="MCCLENNON, Melanie (NHS LEICESTER, LEICESTERSHIRE AND RUTLAND ICB - 04C)" userId="296550f6-6d67-44a2-8236-7758ca8e4ad0" providerId="ADAL" clId="{03738FCF-61EE-480E-8E9A-EC848E129703}" dt="2026-04-14T13:39:56.744" v="369" actId="338"/>
          <ac:spMkLst>
            <pc:docMk/>
            <pc:sldMk cId="3415181735" sldId="277"/>
            <ac:spMk id="18" creationId="{26836AA6-BC4E-B220-5A97-C84024A72651}"/>
          </ac:spMkLst>
        </pc:spChg>
        <pc:spChg chg="mod topLvl">
          <ac:chgData name="MCCLENNON, Melanie (NHS LEICESTER, LEICESTERSHIRE AND RUTLAND ICB - 04C)" userId="296550f6-6d67-44a2-8236-7758ca8e4ad0" providerId="ADAL" clId="{03738FCF-61EE-480E-8E9A-EC848E129703}" dt="2026-04-14T13:43:33.142" v="611" actId="20577"/>
          <ac:spMkLst>
            <pc:docMk/>
            <pc:sldMk cId="3415181735" sldId="277"/>
            <ac:spMk id="26" creationId="{A07CBDA6-FD90-3004-24AE-0B50925ADF88}"/>
          </ac:spMkLst>
        </pc:spChg>
        <pc:grpChg chg="add mod">
          <ac:chgData name="MCCLENNON, Melanie (NHS LEICESTER, LEICESTERSHIRE AND RUTLAND ICB - 04C)" userId="296550f6-6d67-44a2-8236-7758ca8e4ad0" providerId="ADAL" clId="{03738FCF-61EE-480E-8E9A-EC848E129703}" dt="2026-04-14T13:38:06.272" v="281" actId="1076"/>
          <ac:grpSpMkLst>
            <pc:docMk/>
            <pc:sldMk cId="3415181735" sldId="277"/>
            <ac:grpSpMk id="9" creationId="{19AECBE6-5377-C62E-52EA-2212BA9F6135}"/>
          </ac:grpSpMkLst>
        </pc:grpChg>
        <pc:grpChg chg="del">
          <ac:chgData name="MCCLENNON, Melanie (NHS LEICESTER, LEICESTERSHIRE AND RUTLAND ICB - 04C)" userId="296550f6-6d67-44a2-8236-7758ca8e4ad0" providerId="ADAL" clId="{03738FCF-61EE-480E-8E9A-EC848E129703}" dt="2026-04-14T13:35:42.374" v="267" actId="165"/>
          <ac:grpSpMkLst>
            <pc:docMk/>
            <pc:sldMk cId="3415181735" sldId="277"/>
            <ac:grpSpMk id="11" creationId="{53A74206-2D39-AEE5-5846-BA0258B9869F}"/>
          </ac:grpSpMkLst>
        </pc:grpChg>
        <pc:grpChg chg="del">
          <ac:chgData name="MCCLENNON, Melanie (NHS LEICESTER, LEICESTERSHIRE AND RUTLAND ICB - 04C)" userId="296550f6-6d67-44a2-8236-7758ca8e4ad0" providerId="ADAL" clId="{03738FCF-61EE-480E-8E9A-EC848E129703}" dt="2026-04-14T13:35:48.968" v="268" actId="165"/>
          <ac:grpSpMkLst>
            <pc:docMk/>
            <pc:sldMk cId="3415181735" sldId="277"/>
            <ac:grpSpMk id="15" creationId="{84F16592-EB7B-9429-2468-8240BEB32C6E}"/>
          </ac:grpSpMkLst>
        </pc:grpChg>
        <pc:grpChg chg="add mod">
          <ac:chgData name="MCCLENNON, Melanie (NHS LEICESTER, LEICESTERSHIRE AND RUTLAND ICB - 04C)" userId="296550f6-6d67-44a2-8236-7758ca8e4ad0" providerId="ADAL" clId="{03738FCF-61EE-480E-8E9A-EC848E129703}" dt="2026-04-14T13:42:18.697" v="528" actId="1076"/>
          <ac:grpSpMkLst>
            <pc:docMk/>
            <pc:sldMk cId="3415181735" sldId="277"/>
            <ac:grpSpMk id="16" creationId="{3A2D1E7D-E0C3-9147-C310-3789B6890157}"/>
          </ac:grpSpMkLst>
        </pc:grpChg>
        <pc:grpChg chg="add mod">
          <ac:chgData name="MCCLENNON, Melanie (NHS LEICESTER, LEICESTERSHIRE AND RUTLAND ICB - 04C)" userId="296550f6-6d67-44a2-8236-7758ca8e4ad0" providerId="ADAL" clId="{03738FCF-61EE-480E-8E9A-EC848E129703}" dt="2026-04-14T13:40:05.835" v="371" actId="1076"/>
          <ac:grpSpMkLst>
            <pc:docMk/>
            <pc:sldMk cId="3415181735" sldId="277"/>
            <ac:grpSpMk id="17" creationId="{D158CFF2-AC76-A6D1-AB3C-E79E6BB7E01C}"/>
          </ac:grpSpMkLst>
        </pc:grpChg>
        <pc:grpChg chg="del">
          <ac:chgData name="MCCLENNON, Melanie (NHS LEICESTER, LEICESTERSHIRE AND RUTLAND ICB - 04C)" userId="296550f6-6d67-44a2-8236-7758ca8e4ad0" providerId="ADAL" clId="{03738FCF-61EE-480E-8E9A-EC848E129703}" dt="2026-04-14T13:35:54.882" v="269" actId="165"/>
          <ac:grpSpMkLst>
            <pc:docMk/>
            <pc:sldMk cId="3415181735" sldId="277"/>
            <ac:grpSpMk id="19" creationId="{D4221E72-D4E4-DC9B-E740-4E1B9E019E42}"/>
          </ac:grpSpMkLst>
        </pc:grpChg>
        <pc:grpChg chg="del">
          <ac:chgData name="MCCLENNON, Melanie (NHS LEICESTER, LEICESTERSHIRE AND RUTLAND ICB - 04C)" userId="296550f6-6d67-44a2-8236-7758ca8e4ad0" providerId="ADAL" clId="{03738FCF-61EE-480E-8E9A-EC848E129703}" dt="2026-04-14T13:35:59.654" v="270" actId="165"/>
          <ac:grpSpMkLst>
            <pc:docMk/>
            <pc:sldMk cId="3415181735" sldId="277"/>
            <ac:grpSpMk id="20" creationId="{4B50E5AE-2C01-B054-2AF5-DEB2F6F19D9E}"/>
          </ac:grpSpMkLst>
        </pc:grpChg>
        <pc:grpChg chg="del">
          <ac:chgData name="MCCLENNON, Melanie (NHS LEICESTER, LEICESTERSHIRE AND RUTLAND ICB - 04C)" userId="296550f6-6d67-44a2-8236-7758ca8e4ad0" providerId="ADAL" clId="{03738FCF-61EE-480E-8E9A-EC848E129703}" dt="2026-04-14T13:36:05.888" v="271" actId="165"/>
          <ac:grpSpMkLst>
            <pc:docMk/>
            <pc:sldMk cId="3415181735" sldId="277"/>
            <ac:grpSpMk id="22" creationId="{68514515-033D-98E1-D20B-87E9C046F87B}"/>
          </ac:grpSpMkLst>
        </pc:grpChg>
        <pc:grpChg chg="add del mod">
          <ac:chgData name="MCCLENNON, Melanie (NHS LEICESTER, LEICESTERSHIRE AND RUTLAND ICB - 04C)" userId="296550f6-6d67-44a2-8236-7758ca8e4ad0" providerId="ADAL" clId="{03738FCF-61EE-480E-8E9A-EC848E129703}" dt="2026-04-14T13:42:05.536" v="527" actId="478"/>
          <ac:grpSpMkLst>
            <pc:docMk/>
            <pc:sldMk cId="3415181735" sldId="277"/>
            <ac:grpSpMk id="27" creationId="{93918B69-CEE3-D402-379F-F6AF33EECFE3}"/>
          </ac:grpSpMkLst>
        </pc:grpChg>
        <pc:grpChg chg="add mod">
          <ac:chgData name="MCCLENNON, Melanie (NHS LEICESTER, LEICESTERSHIRE AND RUTLAND ICB - 04C)" userId="296550f6-6d67-44a2-8236-7758ca8e4ad0" providerId="ADAL" clId="{03738FCF-61EE-480E-8E9A-EC848E129703}" dt="2026-04-14T13:41:07.092" v="465" actId="338"/>
          <ac:grpSpMkLst>
            <pc:docMk/>
            <pc:sldMk cId="3415181735" sldId="277"/>
            <ac:grpSpMk id="28" creationId="{12A2A3B7-3A84-B0C3-633D-8B8E816940E0}"/>
          </ac:grpSpMkLst>
        </pc:grpChg>
        <pc:picChg chg="mod topLvl">
          <ac:chgData name="MCCLENNON, Melanie (NHS LEICESTER, LEICESTERSHIRE AND RUTLAND ICB - 04C)" userId="296550f6-6d67-44a2-8236-7758ca8e4ad0" providerId="ADAL" clId="{03738FCF-61EE-480E-8E9A-EC848E129703}" dt="2026-04-14T13:37:45.860" v="277" actId="338"/>
          <ac:picMkLst>
            <pc:docMk/>
            <pc:sldMk cId="3415181735" sldId="277"/>
            <ac:picMk id="3" creationId="{1CC98B26-806D-0267-BA8F-B552D4CA0933}"/>
          </ac:picMkLst>
        </pc:picChg>
        <pc:picChg chg="mod topLvl">
          <ac:chgData name="MCCLENNON, Melanie (NHS LEICESTER, LEICESTERSHIRE AND RUTLAND ICB - 04C)" userId="296550f6-6d67-44a2-8236-7758ca8e4ad0" providerId="ADAL" clId="{03738FCF-61EE-480E-8E9A-EC848E129703}" dt="2026-04-14T13:39:56.744" v="369" actId="338"/>
          <ac:picMkLst>
            <pc:docMk/>
            <pc:sldMk cId="3415181735" sldId="277"/>
            <ac:picMk id="8" creationId="{3BF2065F-7605-76DB-70C7-923AB3C97081}"/>
          </ac:picMkLst>
        </pc:picChg>
        <pc:picChg chg="mod topLvl">
          <ac:chgData name="MCCLENNON, Melanie (NHS LEICESTER, LEICESTERSHIRE AND RUTLAND ICB - 04C)" userId="296550f6-6d67-44a2-8236-7758ca8e4ad0" providerId="ADAL" clId="{03738FCF-61EE-480E-8E9A-EC848E129703}" dt="2026-04-14T13:41:07.092" v="465" actId="338"/>
          <ac:picMkLst>
            <pc:docMk/>
            <pc:sldMk cId="3415181735" sldId="277"/>
            <ac:picMk id="10" creationId="{E0994D3D-9B23-9108-97C1-D91B6B672D79}"/>
          </ac:picMkLst>
        </pc:picChg>
        <pc:picChg chg="mod topLvl">
          <ac:chgData name="MCCLENNON, Melanie (NHS LEICESTER, LEICESTERSHIRE AND RUTLAND ICB - 04C)" userId="296550f6-6d67-44a2-8236-7758ca8e4ad0" providerId="ADAL" clId="{03738FCF-61EE-480E-8E9A-EC848E129703}" dt="2026-04-14T13:39:34.057" v="366" actId="338"/>
          <ac:picMkLst>
            <pc:docMk/>
            <pc:sldMk cId="3415181735" sldId="277"/>
            <ac:picMk id="13" creationId="{35BE2279-8DA5-9905-737A-327A12A37A03}"/>
          </ac:picMkLst>
        </pc:picChg>
        <pc:picChg chg="mod topLvl">
          <ac:chgData name="MCCLENNON, Melanie (NHS LEICESTER, LEICESTERSHIRE AND RUTLAND ICB - 04C)" userId="296550f6-6d67-44a2-8236-7758ca8e4ad0" providerId="ADAL" clId="{03738FCF-61EE-480E-8E9A-EC848E129703}" dt="2026-04-14T13:37:59.179" v="279" actId="338"/>
          <ac:picMkLst>
            <pc:docMk/>
            <pc:sldMk cId="3415181735" sldId="277"/>
            <ac:picMk id="23" creationId="{B6B6D239-4AB9-A5E2-5028-C5B9DFCCB0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7262-DBF8-49E2-B224-E80E1F29ECB6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008EA-04C2-4B1F-9A75-246F78F9D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D15A-3332-7FE6-E4D7-71A81F6BE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4B6E1-95D6-6C6B-1DB4-7F826E41D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DE9A6-8E9C-99A6-D3DE-8A9EEDD68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93DD7-480D-5E17-9796-30BEA00F7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008EA-04C2-4B1F-9A75-246F78F9D2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8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C79C2-377B-328F-ADFA-F6AAA433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C9304-5308-E03B-1529-84F29C9EA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85000-199E-228A-C709-74DEFBBE7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73E0-518C-7339-F5B7-6FA2C4422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008EA-04C2-4B1F-9A75-246F78F9D2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2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965E7-D25E-B251-69E0-A78380447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5209F-14E0-EF6B-4D43-890842757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B3296-20A6-DAD3-16F9-4D7D20B04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E1054-C0EC-6F2E-E323-BE7C3FA99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008EA-04C2-4B1F-9A75-246F78F9D20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3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68AB-7FD6-E02F-FCE4-87DA3834F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588F2-8AAB-078E-09E3-9F1C84BA8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9FD6F-37BF-4FA7-47C1-1299C705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AA26-DAFB-F822-2C5C-98CA93A2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7687-0547-DD9C-2AE7-BF3D8125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16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0568-D9F7-E2B3-787B-2AD0D790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63DC2-2A3D-DF19-689E-8F38833BA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5AA2-404B-DA96-8DBF-1F3B47CB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C01A-12F3-B14D-9EB6-16AB43FE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4E86-F4A7-35A0-1ED9-1D840500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1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190B1-9BEB-6973-6C05-C6A4F2CA0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32D35-B4EF-F771-B0FC-995310361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982DE-9DF9-18DF-FA64-802FE0AA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013B-1787-8E6E-2A27-EA2FDF9A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C458-7BB9-FAC2-E9D5-4A361B58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0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1858-EF62-10E7-852D-6E07D642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C6E3-B6B3-8704-7A22-4948FFAD1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D881-AC7F-A2E5-4BD7-0FA312EE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167F6-28E2-C0D8-DDF2-8974CE4E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5665C-7577-0E0A-5815-8E27329B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6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FAA7-7467-DA21-7DD0-AF765DC6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BB02C-42E8-817B-F82A-22168D946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F3A3E-D766-9BD6-D3B7-8598635B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89B3-863E-2834-9C6F-AD65E5F5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DDA37-C656-6CB7-DC2B-36015DC0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1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68C1-5903-0925-3E7D-F01009D2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D73F-F002-8E16-9A0D-94B027C8A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49145-FB72-71B9-DDD3-CB68DD381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8820E-06CF-BF34-5034-91D116F5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C81DB-6BF6-260A-AA12-5CF18D91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A681-44D7-52C1-1B0E-1C7F4652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2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4BB5-D267-D915-14AD-BB9CA1D8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A2E92-EC79-24ED-A159-9B105BDDC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0F27F-BB14-D56E-5C7B-33D05B419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A4F44-D7B3-B5EA-878E-50E740D16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9120D-1C09-0017-73E2-D17A6E916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5FA18-DA6E-AEE4-7CF7-517AA8B2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86075-2B26-243A-54B8-76DFC997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1FD48-EC3B-2A2E-691E-F335E40B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6893-AFF9-E106-AF54-AC603CE4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0EC03-08F6-9CFC-BAE0-2D1B7A4C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A4C11-2422-068C-E178-B9FB4BF6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25C14-647B-D65D-E33C-3912327D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1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6873D-4C73-4133-F24C-A1144342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85C54-29C5-89C0-1E8E-3506F7A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155E7-94F2-9ACC-83ED-F2A9FDA4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3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E12B-361F-628F-2662-6DDDEB5D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E7DF-AE70-01FE-A59F-0D27E384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ED4E5-D1FC-5F19-5A01-FCF4BFA34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D14E0-4B95-7609-85D1-9E98542B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5CCF5-CF0C-314D-2DB9-8F9A9AD0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15CFF-32D9-2BE1-6464-73736C66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8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2E2C-8871-9B42-601C-8065F0AF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BB879-3036-F9F2-080E-2A662178C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A850D-A3EC-E9BB-627E-DC7EB0641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CFD8F-ADF0-FC8A-FB3F-0B3EAFFD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20C43-0B3A-0689-B517-4577FB4F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70633-5964-5676-4D89-096EEEEF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5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88219-CB2E-6216-3408-6F98C4C9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AF1B3-1B09-CE6D-A191-DCC478ECB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05041-39F5-5D3A-DB09-6F210DA51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A0E8-D56E-4BF0-B2F0-9DDA2FC26F4B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C27B7-BF56-C70E-70FD-82982320E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4D26-7CA4-93D8-CA06-CFEC32FC6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8E5E2-8B14-49B1-A5AD-F6489DA9E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icesterleicestershireandrutland.icb.nhs.uk/be-involved/sda-leicestershir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mailto:llricb-llr.beinvolved@nhs.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B624BD1-5D59-29D4-0238-F96F63343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EA3FFD-9C7A-4D76-AE53-793F52077616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65CF91D-70ED-6A5D-14ED-4742380DA06E}"/>
              </a:ext>
            </a:extLst>
          </p:cNvPr>
          <p:cNvSpPr/>
          <p:nvPr/>
        </p:nvSpPr>
        <p:spPr>
          <a:xfrm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7D5BB97-6541-B7A7-30B6-73E3E4A1F74C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AE25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17AC1F-7431-8011-7B78-A0E8625C0D4C}"/>
              </a:ext>
            </a:extLst>
          </p:cNvPr>
          <p:cNvGrpSpPr/>
          <p:nvPr/>
        </p:nvGrpSpPr>
        <p:grpSpPr>
          <a:xfrm>
            <a:off x="0" y="1830523"/>
            <a:ext cx="5996932" cy="3196954"/>
            <a:chOff x="0" y="1830523"/>
            <a:chExt cx="5996932" cy="3196954"/>
          </a:xfrm>
        </p:grpSpPr>
        <p:pic>
          <p:nvPicPr>
            <p:cNvPr id="9" name="Picture 8" descr="A blue rectangle with black background&#10;&#10;Description automatically generated">
              <a:extLst>
                <a:ext uri="{FF2B5EF4-FFF2-40B4-BE49-F238E27FC236}">
                  <a16:creationId xmlns:a16="http://schemas.microsoft.com/office/drawing/2014/main" id="{A0950F22-A429-86FA-F716-8D6115DC2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30523"/>
              <a:ext cx="5996932" cy="31969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B6700-5496-5330-A04B-DBFCC7664E2C}"/>
                </a:ext>
              </a:extLst>
            </p:cNvPr>
            <p:cNvSpPr txBox="1"/>
            <p:nvPr/>
          </p:nvSpPr>
          <p:spPr>
            <a:xfrm>
              <a:off x="192024" y="2592700"/>
              <a:ext cx="440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latin typeface="Frutiger" panose="020B0602020204020204" pitchFamily="34" charset="0"/>
                </a:rPr>
                <a:t>Are you registered with a GP practice in Leicestershire?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BADC3F-1E89-BB3A-07E2-0F5703B5FFBA}"/>
              </a:ext>
            </a:extLst>
          </p:cNvPr>
          <p:cNvSpPr txBox="1"/>
          <p:nvPr/>
        </p:nvSpPr>
        <p:spPr>
          <a:xfrm>
            <a:off x="2297958" y="6236390"/>
            <a:ext cx="7596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www.bit.ly/sda-leics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62F32-DBD4-F3DC-3CD3-163703118CE9}"/>
              </a:ext>
            </a:extLst>
          </p:cNvPr>
          <p:cNvSpPr txBox="1"/>
          <p:nvPr/>
        </p:nvSpPr>
        <p:spPr>
          <a:xfrm>
            <a:off x="6188956" y="2644170"/>
            <a:ext cx="5400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5EB8"/>
                </a:solidFill>
                <a:latin typeface="Frutiger" panose="020B0602020204020204" pitchFamily="34" charset="0"/>
              </a:rPr>
              <a:t>Find out about changes to same-day appointments from 1 April 2026</a:t>
            </a:r>
            <a:endParaRPr lang="en-GB" sz="3200" dirty="0">
              <a:solidFill>
                <a:srgbClr val="005EB8"/>
              </a:solidFill>
              <a:latin typeface="Frutiger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A11DF-DBC2-49C5-DFEF-5125C920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B64A73-F391-893F-D886-F9799F4C0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53C928-67E9-4F41-8867-8A1A70E5F4F2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83A4F-4F64-5FDA-9755-4BF5E8680DB0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66E1D-89E7-563E-DE1C-974A35692EE1}"/>
              </a:ext>
            </a:extLst>
          </p:cNvPr>
          <p:cNvSpPr txBox="1"/>
          <p:nvPr/>
        </p:nvSpPr>
        <p:spPr>
          <a:xfrm>
            <a:off x="1380744" y="1607612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86AB3"/>
                </a:solidFill>
                <a:latin typeface="Frutiger" panose="020B0602020204020204" pitchFamily="34" charset="0"/>
              </a:rPr>
              <a:t>New same-day appointments from 1 April 2026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0E42ED4-90FA-51CB-C9F7-BC046CC4DA53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D2D53EE-214F-2E1B-200F-0773099EE5CF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AE25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0CEEA-EBB7-2A46-69DC-90DE1FA72C2F}"/>
              </a:ext>
            </a:extLst>
          </p:cNvPr>
          <p:cNvSpPr txBox="1"/>
          <p:nvPr/>
        </p:nvSpPr>
        <p:spPr>
          <a:xfrm>
            <a:off x="2297958" y="6245912"/>
            <a:ext cx="7596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www.bit.ly/sda-leics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BF3F7-A97C-1043-3FD2-D36BD6387BCB}"/>
              </a:ext>
            </a:extLst>
          </p:cNvPr>
          <p:cNvSpPr txBox="1"/>
          <p:nvPr/>
        </p:nvSpPr>
        <p:spPr>
          <a:xfrm>
            <a:off x="1380743" y="2204517"/>
            <a:ext cx="80490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u="none" strike="noStrike" baseline="0" dirty="0">
                <a:latin typeface="Frutiger" panose="020B0602020204020204" pitchFamily="34" charset="0"/>
              </a:rPr>
              <a:t>From 1 April 2026, if you need to be seen on the same day, NHS 111 or your GP practice </a:t>
            </a:r>
            <a:r>
              <a:rPr lang="en-GB" sz="2400" b="0" i="0" u="sng" strike="noStrike" baseline="0" dirty="0">
                <a:latin typeface="Frutiger" panose="020B0602020204020204" pitchFamily="34" charset="0"/>
              </a:rPr>
              <a:t>may</a:t>
            </a:r>
            <a:r>
              <a:rPr lang="en-GB" sz="2400" b="0" i="0" u="none" strike="noStrike" baseline="0" dirty="0">
                <a:latin typeface="Frutiger" panose="020B0602020204020204" pitchFamily="34" charset="0"/>
              </a:rPr>
              <a:t> offer you a new type of appointment during evenings, weekends and bank holidays.</a:t>
            </a:r>
          </a:p>
          <a:p>
            <a:pPr algn="l"/>
            <a:endParaRPr lang="en-GB" sz="2400" b="0" i="0" u="none" strike="noStrike" baseline="0" dirty="0">
              <a:latin typeface="Frutiger" panose="020B0602020204020204" pitchFamily="34" charset="0"/>
            </a:endParaRPr>
          </a:p>
          <a:p>
            <a:pPr algn="l"/>
            <a:r>
              <a:rPr lang="en-GB" sz="2400" b="0" i="0" u="none" strike="noStrike" baseline="0" dirty="0">
                <a:latin typeface="Frutiger" panose="020B0602020204020204" pitchFamily="34" charset="0"/>
              </a:rPr>
              <a:t>There is nothing you need to do differently. An appointment </a:t>
            </a:r>
            <a:r>
              <a:rPr lang="en-GB" sz="2400" b="0" i="0" u="sng" strike="noStrike" baseline="0" dirty="0">
                <a:latin typeface="Frutiger" panose="020B0602020204020204" pitchFamily="34" charset="0"/>
              </a:rPr>
              <a:t>may</a:t>
            </a:r>
            <a:r>
              <a:rPr lang="en-GB" sz="2400" b="0" i="0" u="none" strike="noStrike" baseline="0" dirty="0">
                <a:latin typeface="Frutiger" panose="020B0602020204020204" pitchFamily="34" charset="0"/>
              </a:rPr>
              <a:t> be offered, if it is right for you, when you contact NHS 111 or your GP practice as normal with an urgent need.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24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5433-5A66-F0A9-6AFA-9E725891E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5387F4E-E89B-4D07-929F-C8C791DF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AA5B3F-BDA9-ED19-D968-87E9AD951E73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BCC0D-02EA-19F4-7679-854B26B21848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2B5AC-4686-AEB0-2AE6-33684C1DFF89}"/>
              </a:ext>
            </a:extLst>
          </p:cNvPr>
          <p:cNvSpPr txBox="1"/>
          <p:nvPr/>
        </p:nvSpPr>
        <p:spPr>
          <a:xfrm>
            <a:off x="1380744" y="1607612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86AB3"/>
                </a:solidFill>
                <a:latin typeface="Frutiger" panose="020B0602020204020204" pitchFamily="34" charset="0"/>
              </a:rPr>
              <a:t>New same-day appointments from 1 April 2026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5430B9C-0C9F-3C96-C953-102D9764069D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FCAF4368-8141-2E58-F773-B65758D957BE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AE25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C60B6-D806-E1EE-DFDB-98A927696E5C}"/>
              </a:ext>
            </a:extLst>
          </p:cNvPr>
          <p:cNvSpPr txBox="1"/>
          <p:nvPr/>
        </p:nvSpPr>
        <p:spPr>
          <a:xfrm>
            <a:off x="2297958" y="6245912"/>
            <a:ext cx="7596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www.bit.ly/sda-leics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AECBE6-5377-C62E-52EA-2212BA9F6135}"/>
              </a:ext>
            </a:extLst>
          </p:cNvPr>
          <p:cNvGrpSpPr/>
          <p:nvPr/>
        </p:nvGrpSpPr>
        <p:grpSpPr>
          <a:xfrm>
            <a:off x="1380744" y="2222784"/>
            <a:ext cx="10401680" cy="432000"/>
            <a:chOff x="1429114" y="2858862"/>
            <a:chExt cx="10401680" cy="43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C98B26-806D-0267-BA8F-B552D4CA0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9114" y="2858862"/>
              <a:ext cx="489981" cy="432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D93454-6DB6-F39D-4A31-DBEDBC1CDFC3}"/>
                </a:ext>
              </a:extLst>
            </p:cNvPr>
            <p:cNvSpPr txBox="1"/>
            <p:nvPr/>
          </p:nvSpPr>
          <p:spPr>
            <a:xfrm>
              <a:off x="1976377" y="2876801"/>
              <a:ext cx="9854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Appointments are available at six locations on weekdays and eight locations at weekends.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A2A3B7-3A84-B0C3-633D-8B8E816940E0}"/>
              </a:ext>
            </a:extLst>
          </p:cNvPr>
          <p:cNvGrpSpPr/>
          <p:nvPr/>
        </p:nvGrpSpPr>
        <p:grpSpPr>
          <a:xfrm>
            <a:off x="1429114" y="4063805"/>
            <a:ext cx="9185530" cy="654921"/>
            <a:chOff x="1429114" y="4063805"/>
            <a:chExt cx="9185530" cy="6549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EF8004-1BB1-7DB1-BC49-7724FFDCA215}"/>
                </a:ext>
              </a:extLst>
            </p:cNvPr>
            <p:cNvSpPr txBox="1"/>
            <p:nvPr/>
          </p:nvSpPr>
          <p:spPr>
            <a:xfrm>
              <a:off x="1976378" y="4072395"/>
              <a:ext cx="8638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Appointments are with a GP and five minutes longer than standard GP appointments.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994D3D-9B23-9108-97C1-D91B6B672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9114" y="4063805"/>
              <a:ext cx="489981" cy="432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58CFF2-AC76-A6D1-AB3C-E79E6BB7E01C}"/>
              </a:ext>
            </a:extLst>
          </p:cNvPr>
          <p:cNvGrpSpPr/>
          <p:nvPr/>
        </p:nvGrpSpPr>
        <p:grpSpPr>
          <a:xfrm>
            <a:off x="1380744" y="2762594"/>
            <a:ext cx="9185530" cy="1200329"/>
            <a:chOff x="1429114" y="4603717"/>
            <a:chExt cx="9185530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D00EF0-2199-3CA7-7A18-F6A85DCB9143}"/>
                </a:ext>
              </a:extLst>
            </p:cNvPr>
            <p:cNvSpPr txBox="1"/>
            <p:nvPr/>
          </p:nvSpPr>
          <p:spPr>
            <a:xfrm>
              <a:off x="1976378" y="4603717"/>
              <a:ext cx="86382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ctr"/>
              <a:r>
                <a:rPr lang="en-GB" sz="1800" dirty="0">
                  <a:solidFill>
                    <a:srgbClr val="282828"/>
                  </a:solidFill>
                  <a:effectLst/>
                  <a:latin typeface="Arial" panose="020B0604020202020204" pitchFamily="34" charset="0"/>
                </a:rPr>
                <a:t>There are consistent opening times across Leicestershire:</a:t>
              </a:r>
            </a:p>
            <a:p>
              <a:pPr marL="285750" indent="-285750" rtl="0" fontAlgn="ctr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82828"/>
                  </a:solidFill>
                  <a:effectLst/>
                  <a:latin typeface="Arial" panose="020B0604020202020204" pitchFamily="34" charset="0"/>
                </a:rPr>
                <a:t>Monday to Friday: 6.30pm to 8.30pm</a:t>
              </a:r>
            </a:p>
            <a:p>
              <a:pPr marL="285750" indent="-285750" rtl="0" fontAlgn="ctr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82828"/>
                  </a:solidFill>
                  <a:effectLst/>
                  <a:latin typeface="Arial" panose="020B0604020202020204" pitchFamily="34" charset="0"/>
                </a:rPr>
                <a:t>Saturdays: 9am to 5pm</a:t>
              </a:r>
            </a:p>
            <a:p>
              <a:pPr marL="285750" indent="-285750" rtl="0" fontAlgn="ctr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rgbClr val="282828"/>
                  </a:solidFill>
                  <a:effectLst/>
                  <a:latin typeface="Arial" panose="020B0604020202020204" pitchFamily="34" charset="0"/>
                </a:rPr>
                <a:t>Sundays and bank holidays: 10am to 2pm.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BE2279-8DA5-9905-737A-327A12A37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9114" y="4674969"/>
              <a:ext cx="489981" cy="432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2D1E7D-E0C3-9147-C310-3789B6890157}"/>
              </a:ext>
            </a:extLst>
          </p:cNvPr>
          <p:cNvGrpSpPr/>
          <p:nvPr/>
        </p:nvGrpSpPr>
        <p:grpSpPr>
          <a:xfrm>
            <a:off x="1383627" y="4918253"/>
            <a:ext cx="7186202" cy="941269"/>
            <a:chOff x="1429114" y="2287496"/>
            <a:chExt cx="7186202" cy="94126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6B6D239-4AB9-A5E2-5028-C5B9DFCCB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9114" y="2287496"/>
              <a:ext cx="489981" cy="432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7CBDA6-FD90-3004-24AE-0B50925ADF88}"/>
                </a:ext>
              </a:extLst>
            </p:cNvPr>
            <p:cNvSpPr txBox="1"/>
            <p:nvPr/>
          </p:nvSpPr>
          <p:spPr>
            <a:xfrm>
              <a:off x="1976378" y="2305435"/>
              <a:ext cx="6638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It is an appointment-only service. Appointments are available via NHS 111. A small number of appointments are available through GP practices.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1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FC58-EB78-425D-D94A-980B6CEF1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6DA0EF-DC78-33AF-5C8D-8DC19AFDA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5FE55B-24E9-D884-97B7-0491E285D679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D632D-0AF5-749E-AF07-0BD0681EF41B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" panose="020B0602020204020204" pitchFamily="34" charset="0"/>
                <a:ea typeface="+mn-ea"/>
                <a:cs typeface="+mn-cs"/>
              </a:rPr>
              <a:t>Need help fast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" panose="020B0602020204020204" pitchFamily="34" charset="0"/>
                <a:ea typeface="+mn-ea"/>
                <a:cs typeface="+mn-cs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A059B-0647-7E91-81DD-496D8EB99F9D}"/>
              </a:ext>
            </a:extLst>
          </p:cNvPr>
          <p:cNvSpPr txBox="1"/>
          <p:nvPr/>
        </p:nvSpPr>
        <p:spPr>
          <a:xfrm>
            <a:off x="2297958" y="85490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86AB3"/>
                </a:solidFill>
                <a:effectLst/>
                <a:uLnTx/>
                <a:uFillTx/>
                <a:latin typeface="Frutiger" panose="020B0602020204020204" pitchFamily="34" charset="0"/>
                <a:ea typeface="+mn-ea"/>
                <a:cs typeface="+mn-cs"/>
              </a:rPr>
              <a:t>Appointment locations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5DA5BFDD-0989-FCCF-8E17-0691F59DAAB9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D8E427C-21E3-5F2C-DAF8-B9F968DEDBA7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AE25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E564B-744B-5258-CBF6-6DE3E614D608}"/>
              </a:ext>
            </a:extLst>
          </p:cNvPr>
          <p:cNvSpPr txBox="1"/>
          <p:nvPr/>
        </p:nvSpPr>
        <p:spPr>
          <a:xfrm>
            <a:off x="2297958" y="6245912"/>
            <a:ext cx="7596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" panose="020B0602020204020204" pitchFamily="34" charset="0"/>
                <a:ea typeface="+mn-ea"/>
                <a:cs typeface="+mn-cs"/>
              </a:rPr>
              <a:t>www.bit.ly/sda-leics</a:t>
            </a:r>
          </a:p>
        </p:txBody>
      </p:sp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F29C521E-9CE4-3D88-D37B-C956F168E7B2}"/>
              </a:ext>
            </a:extLst>
          </p:cNvPr>
          <p:cNvGraphicFramePr>
            <a:graphicFrameLocks/>
          </p:cNvGraphicFramePr>
          <p:nvPr/>
        </p:nvGraphicFramePr>
        <p:xfrm>
          <a:off x="1069686" y="1754958"/>
          <a:ext cx="10417464" cy="4150360"/>
        </p:xfrm>
        <a:graphic>
          <a:graphicData uri="http://schemas.openxmlformats.org/drawingml/2006/table">
            <a:tbl>
              <a:tblPr firstRow="1" bandRow="1"/>
              <a:tblGrid>
                <a:gridCol w="8378887">
                  <a:extLst>
                    <a:ext uri="{9D8B030D-6E8A-4147-A177-3AD203B41FA5}">
                      <a16:colId xmlns:a16="http://schemas.microsoft.com/office/drawing/2014/main" val="3547248173"/>
                    </a:ext>
                  </a:extLst>
                </a:gridCol>
                <a:gridCol w="2038577">
                  <a:extLst>
                    <a:ext uri="{9D8B030D-6E8A-4147-A177-3AD203B41FA5}">
                      <a16:colId xmlns:a16="http://schemas.microsoft.com/office/drawing/2014/main" val="247840457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5552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Charnwood Surgery (Mountsorrel)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days a week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315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Centre Surgery (Hinckley)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days a week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4714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Castle Medical Group (Ashby) &amp; Long Lane Surgery (Coalville) – alternating weeks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days a week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098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Melton Hospital (Melton Mowbray)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days a week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4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Feilding Palmer Hospital (Lutterworth)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Weekends only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820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 Luke’s Treatment Centre (Market Harborough)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days a week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751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Warren Lane Surgery (Leicester Forest East)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days a week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9203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Oadby Urgent Treatment Centre (Oadby)</a:t>
                      </a:r>
                    </a:p>
                    <a:p>
                      <a:r>
                        <a:rPr lang="en-GB" sz="18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are appointment‑only slots delivered at the same premises as the Urgent Treatment Centre, in addition to normal UTC services</a:t>
                      </a:r>
                      <a:endParaRPr lang="en-GB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days a week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6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20610-21A4-EB2F-172A-3C863806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A6F26F-F84D-0DFF-E84B-3007B566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7FB215-5B85-E225-5F94-3EFF56263945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32CCC0EA-9C3E-D36E-8311-4E912BC97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775" y="3429000"/>
            <a:ext cx="2214534" cy="24179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A698B2-9C37-CFF6-23AA-CA096EFCEF1B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47FB5-063B-7DA6-468C-6B3D5C65C850}"/>
              </a:ext>
            </a:extLst>
          </p:cNvPr>
          <p:cNvSpPr txBox="1"/>
          <p:nvPr/>
        </p:nvSpPr>
        <p:spPr>
          <a:xfrm>
            <a:off x="3569332" y="1572235"/>
            <a:ext cx="688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86AB3"/>
                </a:solidFill>
                <a:latin typeface="Frutiger" panose="020B0602020204020204" pitchFamily="34" charset="0"/>
              </a:rPr>
              <a:t>How to get an appointment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6A525F53-DBEF-5A4B-2881-4572811F08B1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00650CD-E2EC-BE04-5330-FA0C5C4D2FE4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AE25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85D7A-D977-E8F6-9EF4-245F2469C56B}"/>
              </a:ext>
            </a:extLst>
          </p:cNvPr>
          <p:cNvSpPr txBox="1"/>
          <p:nvPr/>
        </p:nvSpPr>
        <p:spPr>
          <a:xfrm>
            <a:off x="1003985" y="2484157"/>
            <a:ext cx="835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rutiger" panose="020B0602020204020204" pitchFamily="34" charset="0"/>
              </a:rPr>
              <a:t>If you need help quickly, and self-care hasn’t worked or it’s more serious</a:t>
            </a:r>
            <a:r>
              <a:rPr lang="en-GB" sz="2400" b="1" dirty="0">
                <a:latin typeface="Frutiger" panose="020B0602020204020204" pitchFamily="34" charset="0"/>
              </a:rPr>
              <a:t>, contact your GP practice, or NHS 111 when your practice is closed.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562FD-183B-E618-24DC-E239E1AF653A}"/>
              </a:ext>
            </a:extLst>
          </p:cNvPr>
          <p:cNvSpPr txBox="1"/>
          <p:nvPr/>
        </p:nvSpPr>
        <p:spPr>
          <a:xfrm>
            <a:off x="2297958" y="6181943"/>
            <a:ext cx="7596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www.bit.ly/sda-leics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3EE8E-673D-0B83-1742-4AAF3F2857D6}"/>
              </a:ext>
            </a:extLst>
          </p:cNvPr>
          <p:cNvSpPr txBox="1"/>
          <p:nvPr/>
        </p:nvSpPr>
        <p:spPr>
          <a:xfrm>
            <a:off x="1005674" y="3889024"/>
            <a:ext cx="6783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rutiger" panose="020B0602020204020204" pitchFamily="34" charset="0"/>
              </a:rPr>
              <a:t>If you need to be seen on the same day, they will help arrange the right appointment for you, </a:t>
            </a:r>
            <a:r>
              <a:rPr lang="en-GB" sz="2400" b="1" dirty="0">
                <a:latin typeface="Frutiger" panose="020B0602020204020204" pitchFamily="34" charset="0"/>
              </a:rPr>
              <a:t>which could be one of the new appointments. </a:t>
            </a:r>
          </a:p>
        </p:txBody>
      </p:sp>
    </p:spTree>
    <p:extLst>
      <p:ext uri="{BB962C8B-B14F-4D97-AF65-F5344CB8AC3E}">
        <p14:creationId xmlns:p14="http://schemas.microsoft.com/office/powerpoint/2010/main" val="18245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E6919-4A9A-22EF-6E56-70F7E712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2BDA431-CE37-9A84-3D5B-5360E844A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064413-75AB-EC78-3DC7-BCBAA9989688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D1DEF-9735-85C7-E3F5-F884523688E2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26630-630B-5A76-1563-1AC70633AD00}"/>
              </a:ext>
            </a:extLst>
          </p:cNvPr>
          <p:cNvSpPr txBox="1"/>
          <p:nvPr/>
        </p:nvSpPr>
        <p:spPr>
          <a:xfrm>
            <a:off x="2654870" y="1622331"/>
            <a:ext cx="688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86AB3"/>
                </a:solidFill>
                <a:latin typeface="Frutiger" panose="020B0602020204020204" pitchFamily="34" charset="0"/>
              </a:rPr>
              <a:t>If you need to be seen on the same day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0630E005-52F0-B86E-5F27-607731B7CD95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5D12C41-DC41-3637-2921-7E1802B1B5F2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AE25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52102-6024-2EE8-B0DF-68F1A4F21B53}"/>
              </a:ext>
            </a:extLst>
          </p:cNvPr>
          <p:cNvSpPr txBox="1"/>
          <p:nvPr/>
        </p:nvSpPr>
        <p:spPr>
          <a:xfrm>
            <a:off x="2367228" y="2197517"/>
            <a:ext cx="735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rutiger" panose="020B0602020204020204" pitchFamily="34" charset="0"/>
              </a:rPr>
              <a:t>Your practice or NHS 111 will recommend the right appointment: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DCB2A0-C1A5-D1FE-0B8E-DE8E39B73498}"/>
              </a:ext>
            </a:extLst>
          </p:cNvPr>
          <p:cNvGrpSpPr/>
          <p:nvPr/>
        </p:nvGrpSpPr>
        <p:grpSpPr>
          <a:xfrm>
            <a:off x="1578300" y="2892366"/>
            <a:ext cx="3301636" cy="448614"/>
            <a:chOff x="1578300" y="2892366"/>
            <a:chExt cx="3301636" cy="4486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A54B8D-0B9E-8A0C-95EF-4E0DC77E50DE}"/>
                </a:ext>
              </a:extLst>
            </p:cNvPr>
            <p:cNvSpPr txBox="1"/>
            <p:nvPr/>
          </p:nvSpPr>
          <p:spPr>
            <a:xfrm>
              <a:off x="2068282" y="2971648"/>
              <a:ext cx="2811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At your practice</a:t>
              </a:r>
            </a:p>
          </p:txBody>
        </p:sp>
        <p:pic>
          <p:nvPicPr>
            <p:cNvPr id="3" name="Picture 2" descr="A blue check mark in a circle&#10;&#10;Description automatically generated">
              <a:extLst>
                <a:ext uri="{FF2B5EF4-FFF2-40B4-BE49-F238E27FC236}">
                  <a16:creationId xmlns:a16="http://schemas.microsoft.com/office/drawing/2014/main" id="{E780FC70-089B-E5C7-B16B-84A85A3D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300" y="2892366"/>
              <a:ext cx="489982" cy="432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A5B205-0988-86BF-8C2D-A8B3D981E020}"/>
              </a:ext>
            </a:extLst>
          </p:cNvPr>
          <p:cNvGrpSpPr/>
          <p:nvPr/>
        </p:nvGrpSpPr>
        <p:grpSpPr>
          <a:xfrm>
            <a:off x="1578300" y="3451181"/>
            <a:ext cx="5812417" cy="432000"/>
            <a:chOff x="1578300" y="3451181"/>
            <a:chExt cx="5812417" cy="432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D3D19B-54BA-0E36-BC87-6A66A4EEA1F0}"/>
                </a:ext>
              </a:extLst>
            </p:cNvPr>
            <p:cNvSpPr txBox="1"/>
            <p:nvPr/>
          </p:nvSpPr>
          <p:spPr>
            <a:xfrm>
              <a:off x="2068282" y="3513849"/>
              <a:ext cx="5322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A pharmacy (under the Pharmacy First scheme)</a:t>
              </a:r>
            </a:p>
          </p:txBody>
        </p:sp>
        <p:pic>
          <p:nvPicPr>
            <p:cNvPr id="9" name="Picture 8" descr="A blue check mark in a circle&#10;&#10;Description automatically generated">
              <a:extLst>
                <a:ext uri="{FF2B5EF4-FFF2-40B4-BE49-F238E27FC236}">
                  <a16:creationId xmlns:a16="http://schemas.microsoft.com/office/drawing/2014/main" id="{34358476-588B-9F7A-BF93-0619B4878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300" y="3451181"/>
              <a:ext cx="489982" cy="432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7D2CFE-C555-15F8-7DE9-E88AC4BA84BA}"/>
              </a:ext>
            </a:extLst>
          </p:cNvPr>
          <p:cNvGrpSpPr/>
          <p:nvPr/>
        </p:nvGrpSpPr>
        <p:grpSpPr>
          <a:xfrm>
            <a:off x="1571813" y="3984803"/>
            <a:ext cx="3798104" cy="456811"/>
            <a:chOff x="1571813" y="3984803"/>
            <a:chExt cx="3798104" cy="4568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629946-C42B-6E4D-16B7-C563A1C5266F}"/>
                </a:ext>
              </a:extLst>
            </p:cNvPr>
            <p:cNvSpPr txBox="1"/>
            <p:nvPr/>
          </p:nvSpPr>
          <p:spPr>
            <a:xfrm>
              <a:off x="2068282" y="3984803"/>
              <a:ext cx="3301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An urgent treatment centre</a:t>
              </a:r>
            </a:p>
          </p:txBody>
        </p:sp>
        <p:pic>
          <p:nvPicPr>
            <p:cNvPr id="12" name="Picture 11" descr="A blue check mark in a circle&#10;&#10;Description automatically generated">
              <a:extLst>
                <a:ext uri="{FF2B5EF4-FFF2-40B4-BE49-F238E27FC236}">
                  <a16:creationId xmlns:a16="http://schemas.microsoft.com/office/drawing/2014/main" id="{0E59E7F1-E95D-D615-1380-848717723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813" y="4009614"/>
              <a:ext cx="489982" cy="432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4F041A-0B5D-D526-D865-F7CA20C88C83}"/>
              </a:ext>
            </a:extLst>
          </p:cNvPr>
          <p:cNvGrpSpPr/>
          <p:nvPr/>
        </p:nvGrpSpPr>
        <p:grpSpPr>
          <a:xfrm>
            <a:off x="1583556" y="4493778"/>
            <a:ext cx="4883306" cy="646331"/>
            <a:chOff x="1583556" y="4493778"/>
            <a:chExt cx="4883306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510908-4466-6866-74D4-B0D1A3C5A326}"/>
                </a:ext>
              </a:extLst>
            </p:cNvPr>
            <p:cNvSpPr txBox="1"/>
            <p:nvPr/>
          </p:nvSpPr>
          <p:spPr>
            <a:xfrm>
              <a:off x="2068282" y="4493778"/>
              <a:ext cx="4398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Frutiger" panose="020B0602020204020204" pitchFamily="34" charset="0"/>
                </a:rPr>
                <a:t>A new same-day appointment, during evenings weekends and bank holidays.</a:t>
              </a:r>
            </a:p>
          </p:txBody>
        </p:sp>
        <p:pic>
          <p:nvPicPr>
            <p:cNvPr id="19" name="Picture 18" descr="A blue check mark in a circle&#10;&#10;Description automatically generated">
              <a:extLst>
                <a:ext uri="{FF2B5EF4-FFF2-40B4-BE49-F238E27FC236}">
                  <a16:creationId xmlns:a16="http://schemas.microsoft.com/office/drawing/2014/main" id="{63033E5B-E7DB-F70D-8F51-E2E7C28B8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556" y="4563345"/>
              <a:ext cx="489982" cy="4320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4063A91-4FFA-D3E4-6799-69108FDC9420}"/>
              </a:ext>
            </a:extLst>
          </p:cNvPr>
          <p:cNvSpPr txBox="1"/>
          <p:nvPr/>
        </p:nvSpPr>
        <p:spPr>
          <a:xfrm>
            <a:off x="2297958" y="6236390"/>
            <a:ext cx="7596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Frutiger" panose="020B0602020204020204" pitchFamily="34" charset="0"/>
              </a:rPr>
              <a:t>www.bit.ly/sda-leics</a:t>
            </a:r>
          </a:p>
        </p:txBody>
      </p:sp>
      <p:pic>
        <p:nvPicPr>
          <p:cNvPr id="6" name="Picture 5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D24D4895-5850-4FC3-4429-8F2B7C99C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775" y="3429000"/>
            <a:ext cx="2214534" cy="24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10129-154D-27B9-C8E2-9496FDD0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3F344C-9801-603E-7D0C-580A1F90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C63A16-B3FF-90EA-250A-E3FF7E62DE3A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29743-E431-C882-5506-87967315D46E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8219A-3592-A4B5-A395-4777555958C7}"/>
              </a:ext>
            </a:extLst>
          </p:cNvPr>
          <p:cNvSpPr txBox="1"/>
          <p:nvPr/>
        </p:nvSpPr>
        <p:spPr>
          <a:xfrm>
            <a:off x="2203735" y="1349445"/>
            <a:ext cx="7784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86AB3"/>
                </a:solidFill>
                <a:latin typeface="Frutiger" panose="020B0602020204020204" pitchFamily="34" charset="0"/>
              </a:rPr>
              <a:t>Share your views on the appointments, </a:t>
            </a:r>
          </a:p>
          <a:p>
            <a:pPr algn="ctr"/>
            <a:r>
              <a:rPr lang="en-GB" sz="2800" b="1" dirty="0">
                <a:solidFill>
                  <a:srgbClr val="086AB3"/>
                </a:solidFill>
                <a:latin typeface="Frutiger" panose="020B0602020204020204" pitchFamily="34" charset="0"/>
              </a:rPr>
              <a:t>to help us </a:t>
            </a:r>
            <a:r>
              <a:rPr lang="en-GB" sz="2800" b="1">
                <a:solidFill>
                  <a:srgbClr val="086AB3"/>
                </a:solidFill>
                <a:latin typeface="Frutiger" panose="020B0602020204020204" pitchFamily="34" charset="0"/>
              </a:rPr>
              <a:t>improve future services</a:t>
            </a:r>
            <a:endParaRPr lang="en-GB" sz="2800" b="1" dirty="0">
              <a:solidFill>
                <a:srgbClr val="086AB3"/>
              </a:solidFill>
              <a:latin typeface="Frutiger" panose="020B0602020204020204" pitchFamily="34" charset="0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5F497F90-D971-B39D-89E7-D29A9D9DA376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F0722EF7-CEE4-7A57-D929-80C897BA2B4E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AE25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8C7B4034-17F7-DEEA-05A9-CECE67535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71" y="3949317"/>
            <a:ext cx="1746630" cy="1907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C3ED5F-3884-EB26-3669-CECF53830763}"/>
              </a:ext>
            </a:extLst>
          </p:cNvPr>
          <p:cNvSpPr txBox="1"/>
          <p:nvPr/>
        </p:nvSpPr>
        <p:spPr>
          <a:xfrm>
            <a:off x="1483614" y="4954509"/>
            <a:ext cx="6575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Write to us at Freepost Plus RUEE-ZAUY-BXEG, Same Day Questionnaire, NHS LLR ICB, Room G30, Pen Lloyd Building, County Hall, Glenfield, </a:t>
            </a:r>
            <a:r>
              <a:rPr lang="en-GB" dirty="0" err="1">
                <a:latin typeface="Frutiger" panose="020B0602020204020204" pitchFamily="34" charset="0"/>
              </a:rPr>
              <a:t>Leicester,</a:t>
            </a:r>
            <a:r>
              <a:rPr lang="en-GB" dirty="0">
                <a:latin typeface="Frutiger" panose="020B0602020204020204" pitchFamily="34" charset="0"/>
              </a:rPr>
              <a:t> LE3 8TB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8EEFA-8878-9B67-B63C-E098160C8A0F}"/>
              </a:ext>
            </a:extLst>
          </p:cNvPr>
          <p:cNvSpPr txBox="1"/>
          <p:nvPr/>
        </p:nvSpPr>
        <p:spPr>
          <a:xfrm>
            <a:off x="883485" y="6247379"/>
            <a:ext cx="10425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Frutiger" panose="020B0602020204020204" pitchFamily="34" charset="0"/>
              </a:rPr>
              <a:t>www.bit.ly/sda-leics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59698-82EA-A291-2CE8-9068B6567E79}"/>
              </a:ext>
            </a:extLst>
          </p:cNvPr>
          <p:cNvSpPr txBox="1"/>
          <p:nvPr/>
        </p:nvSpPr>
        <p:spPr>
          <a:xfrm>
            <a:off x="2049726" y="2300631"/>
            <a:ext cx="8092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Frutiger" panose="020B0602020204020204" pitchFamily="34" charset="0"/>
              </a:rPr>
              <a:t>Fill in our </a:t>
            </a:r>
            <a:r>
              <a:rPr lang="en-GB" sz="2000" b="1" dirty="0">
                <a:latin typeface="Frutiger" panose="020B0602020204020204" pitchFamily="34" charset="0"/>
              </a:rPr>
              <a:t>questionnaire</a:t>
            </a:r>
            <a:r>
              <a:rPr lang="en-GB" sz="2400" b="1" dirty="0">
                <a:latin typeface="Frutiger" panose="020B0602020204020204" pitchFamily="34" charset="0"/>
              </a:rPr>
              <a:t> by Sunday 14 June 2026</a:t>
            </a:r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57BDB0F-8EF2-6514-D2C9-2630B8C83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57" b="90059"/>
          <a:stretch/>
        </p:blipFill>
        <p:spPr>
          <a:xfrm>
            <a:off x="929139" y="2991880"/>
            <a:ext cx="554475" cy="540000"/>
          </a:xfrm>
          <a:prstGeom prst="rect">
            <a:avLst/>
          </a:prstGeom>
        </p:spPr>
      </p:pic>
      <p:pic>
        <p:nvPicPr>
          <p:cNvPr id="17" name="Picture 16" descr="A blue circle with white envelope in the middle&#10;&#10;Description automatically generated">
            <a:extLst>
              <a:ext uri="{FF2B5EF4-FFF2-40B4-BE49-F238E27FC236}">
                <a16:creationId xmlns:a16="http://schemas.microsoft.com/office/drawing/2014/main" id="{E6873843-C149-9AF3-556C-C5C4A49EA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1" y="4946108"/>
            <a:ext cx="539440" cy="540000"/>
          </a:xfrm>
          <a:prstGeom prst="rect">
            <a:avLst/>
          </a:prstGeom>
        </p:spPr>
      </p:pic>
      <p:pic>
        <p:nvPicPr>
          <p:cNvPr id="20" name="Picture 19" descr="A purple circle with a white and black circle with a white letter in it&#10;&#10;Description automatically generated">
            <a:extLst>
              <a:ext uri="{FF2B5EF4-FFF2-40B4-BE49-F238E27FC236}">
                <a16:creationId xmlns:a16="http://schemas.microsoft.com/office/drawing/2014/main" id="{0FA88972-69CA-909C-A1CB-345615453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5" y="3644837"/>
            <a:ext cx="540000" cy="540000"/>
          </a:xfrm>
          <a:prstGeom prst="rect">
            <a:avLst/>
          </a:prstGeom>
        </p:spPr>
      </p:pic>
      <p:pic>
        <p:nvPicPr>
          <p:cNvPr id="22" name="Picture 21" descr="A white phone logo in a pink circle&#10;&#10;Description automatically generated">
            <a:extLst>
              <a:ext uri="{FF2B5EF4-FFF2-40B4-BE49-F238E27FC236}">
                <a16:creationId xmlns:a16="http://schemas.microsoft.com/office/drawing/2014/main" id="{1271ECF9-EC70-A996-C34B-FB13CC9A3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5" y="4294216"/>
            <a:ext cx="539436" cy="54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CE6B083-E176-772E-90A6-6BC0D2D5D532}"/>
              </a:ext>
            </a:extLst>
          </p:cNvPr>
          <p:cNvSpPr txBox="1"/>
          <p:nvPr/>
        </p:nvSpPr>
        <p:spPr>
          <a:xfrm>
            <a:off x="1483614" y="2926313"/>
            <a:ext cx="10367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Complete the questionnaire online:</a:t>
            </a:r>
          </a:p>
          <a:p>
            <a:r>
              <a:rPr lang="en-GB" dirty="0">
                <a:latin typeface="Frutiger" panose="020B0602020204020204" pitchFamily="34" charset="0"/>
                <a:hlinkClick r:id="rId8"/>
              </a:rPr>
              <a:t>www.leicesterleicestershireandrutland.icb.nhs.uk/be-involved/sda-leicestershire/</a:t>
            </a:r>
            <a:endParaRPr lang="en-GB" dirty="0">
              <a:latin typeface="Frutiger" panose="020B06020202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CAA09E-032A-ECBD-456D-51A0B3D053BE}"/>
              </a:ext>
            </a:extLst>
          </p:cNvPr>
          <p:cNvSpPr txBox="1"/>
          <p:nvPr/>
        </p:nvSpPr>
        <p:spPr>
          <a:xfrm>
            <a:off x="1483614" y="37072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Email your views to: </a:t>
            </a:r>
            <a:r>
              <a:rPr lang="en-GB" dirty="0">
                <a:latin typeface="Frutiger" panose="020B0602020204020204" pitchFamily="34" charset="0"/>
                <a:hlinkClick r:id="rId9"/>
              </a:rPr>
              <a:t>llricb-llr.beinvolved@nhs.net</a:t>
            </a:r>
            <a:endParaRPr lang="en-GB" dirty="0">
              <a:latin typeface="Frutiger" panose="020B06020202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0B4155-3636-3504-A582-BC484CC743F3}"/>
              </a:ext>
            </a:extLst>
          </p:cNvPr>
          <p:cNvSpPr txBox="1"/>
          <p:nvPr/>
        </p:nvSpPr>
        <p:spPr>
          <a:xfrm>
            <a:off x="1483614" y="4274287"/>
            <a:ext cx="7532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Frutiger" panose="020B0602020204020204" pitchFamily="34" charset="0"/>
              </a:rPr>
              <a:t>Call 0116 295 7532 to receive a paper copy of the questionnaire or information in another format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B6698F-A627-EFC9-4735-838AEC0B11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868" y="53074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3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A9B7B-933D-A8D1-F6D8-775B9B230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9E3D3B-6A9B-B79E-5EAC-9E7E8BAD8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9" y="115060"/>
            <a:ext cx="3529591" cy="142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A57248-8E68-1865-4FF0-70294BB8C23A}"/>
              </a:ext>
            </a:extLst>
          </p:cNvPr>
          <p:cNvSpPr/>
          <p:nvPr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86AB3"/>
              </a:gs>
              <a:gs pos="100000">
                <a:srgbClr val="124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ign with different colored arrows&#10;&#10;Description automatically generated with medium confidence">
            <a:extLst>
              <a:ext uri="{FF2B5EF4-FFF2-40B4-BE49-F238E27FC236}">
                <a16:creationId xmlns:a16="http://schemas.microsoft.com/office/drawing/2014/main" id="{44ED4291-5672-6605-D85E-6467D6E28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83" y="3256783"/>
            <a:ext cx="2680834" cy="2927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A29C9D-AE40-0054-D452-83961111E0F9}"/>
              </a:ext>
            </a:extLst>
          </p:cNvPr>
          <p:cNvSpPr txBox="1"/>
          <p:nvPr/>
        </p:nvSpPr>
        <p:spPr>
          <a:xfrm>
            <a:off x="329183" y="475403"/>
            <a:ext cx="488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utiger" panose="020B0602020204020204" pitchFamily="34" charset="0"/>
              </a:rPr>
              <a:t>Need help fast </a:t>
            </a:r>
          </a:p>
          <a:p>
            <a:r>
              <a:rPr lang="en-GB" dirty="0">
                <a:solidFill>
                  <a:schemeClr val="bg1"/>
                </a:solidFill>
                <a:latin typeface="Frutiger" panose="020B0602020204020204" pitchFamily="34" charset="0"/>
              </a:rPr>
              <a:t>and it isn’t life threatening?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7806A-5A30-16C3-A54F-A1953936A365}"/>
              </a:ext>
            </a:extLst>
          </p:cNvPr>
          <p:cNvSpPr txBox="1"/>
          <p:nvPr/>
        </p:nvSpPr>
        <p:spPr>
          <a:xfrm>
            <a:off x="3295012" y="1567241"/>
            <a:ext cx="56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86AB3"/>
                </a:solidFill>
                <a:latin typeface="Frutiger" panose="020B0602020204020204" pitchFamily="34" charset="0"/>
              </a:rPr>
              <a:t>To find out more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553D298-52C9-1243-8F22-81B6E97D8E39}"/>
              </a:ext>
            </a:extLst>
          </p:cNvPr>
          <p:cNvSpPr/>
          <p:nvPr/>
        </p:nvSpPr>
        <p:spPr>
          <a:xfrm flipV="1">
            <a:off x="0" y="0"/>
            <a:ext cx="3672000" cy="1872000"/>
          </a:xfrm>
          <a:prstGeom prst="rtTriangle">
            <a:avLst/>
          </a:prstGeom>
          <a:solidFill>
            <a:srgbClr val="005E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1A46FE0F-3563-D5EF-D58C-08057249FA55}"/>
              </a:ext>
            </a:extLst>
          </p:cNvPr>
          <p:cNvSpPr>
            <a:spLocks noChangeAspect="1"/>
          </p:cNvSpPr>
          <p:nvPr/>
        </p:nvSpPr>
        <p:spPr>
          <a:xfrm flipH="1">
            <a:off x="6792000" y="3385057"/>
            <a:ext cx="5400000" cy="2752943"/>
          </a:xfrm>
          <a:prstGeom prst="rtTriangle">
            <a:avLst/>
          </a:prstGeom>
          <a:solidFill>
            <a:srgbClr val="AE25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0698B-1794-FAB5-93E2-3BC3D1F8043D}"/>
              </a:ext>
            </a:extLst>
          </p:cNvPr>
          <p:cNvSpPr txBox="1"/>
          <p:nvPr/>
        </p:nvSpPr>
        <p:spPr>
          <a:xfrm>
            <a:off x="341259" y="2341846"/>
            <a:ext cx="11509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86AB3"/>
                </a:solidFill>
                <a:latin typeface="Frutiger" panose="020B0602020204020204" pitchFamily="34" charset="0"/>
              </a:rPr>
              <a:t>www.bit.ly/sda-leics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210DA-8768-A14E-2853-724BFB7A9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75" y="3519578"/>
            <a:ext cx="2016754" cy="20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2376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5795</TotalTime>
  <Words>651</Words>
  <Application>Microsoft Office PowerPoint</Application>
  <PresentationFormat>Widescreen</PresentationFormat>
  <Paragraphs>76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Frutiger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MCCLENNON, Melanie (NHS LEICESTER, LEICESTERSHIRE AND RUTLAND ICB - 04C)</dc:creator>
  <cp:lastModifiedBy>MCCLENNON, Melanie (NHS LEICESTER, LEICESTERSHIRE AND RUTLAND ICB - 04C)</cp:lastModifiedBy>
  <cp:revision>2</cp:revision>
  <dcterms:created xsi:type="dcterms:W3CDTF">2025-09-08T16:34:44Z</dcterms:created>
  <dcterms:modified xsi:type="dcterms:W3CDTF">2026-04-14T13:57:31Z</dcterms:modified>
</cp:coreProperties>
</file>