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18288000" cy="10287000"/>
  <p:notesSz cx="6858000" cy="9144000"/>
  <p:embeddedFontLst>
    <p:embeddedFont>
      <p:font typeface="Be Vietnam" panose="020B0604020202020204" charset="0"/>
      <p:regular r:id="rId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0" d="100"/>
          <a:sy n="40" d="100"/>
        </p:scale>
        <p:origin x="828" y="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font" Target="fonts/font1.fntdata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DC3EED-766E-BA0B-B9A9-D7BDD2AB9B6E}"/>
              </a:ext>
            </a:extLst>
          </p:cNvPr>
          <p:cNvSpPr/>
          <p:nvPr userDrawn="1"/>
        </p:nvSpPr>
        <p:spPr>
          <a:xfrm>
            <a:off x="228600" y="419100"/>
            <a:ext cx="5791200" cy="914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A09280-3C53-7D14-E6F2-E2B868E723FA}"/>
              </a:ext>
            </a:extLst>
          </p:cNvPr>
          <p:cNvSpPr/>
          <p:nvPr userDrawn="1"/>
        </p:nvSpPr>
        <p:spPr>
          <a:xfrm>
            <a:off x="6120063" y="419099"/>
            <a:ext cx="3614487" cy="914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EA0CAB-3112-9E5D-1DB1-67A9549D5C6E}"/>
              </a:ext>
            </a:extLst>
          </p:cNvPr>
          <p:cNvSpPr/>
          <p:nvPr userDrawn="1"/>
        </p:nvSpPr>
        <p:spPr>
          <a:xfrm>
            <a:off x="9834813" y="419100"/>
            <a:ext cx="3119187" cy="914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EB501F82-CBA1-B197-E4DB-EC8D943EAC75}"/>
              </a:ext>
            </a:extLst>
          </p:cNvPr>
          <p:cNvSpPr/>
          <p:nvPr userDrawn="1"/>
        </p:nvSpPr>
        <p:spPr>
          <a:xfrm rot="-5400000">
            <a:off x="11022074" y="4002146"/>
            <a:ext cx="1274150" cy="11828955"/>
          </a:xfrm>
          <a:custGeom>
            <a:avLst/>
            <a:gdLst/>
            <a:ahLst/>
            <a:cxnLst/>
            <a:rect l="l" t="t" r="r" b="b"/>
            <a:pathLst>
              <a:path w="3878744" h="11828955">
                <a:moveTo>
                  <a:pt x="0" y="0"/>
                </a:moveTo>
                <a:lnTo>
                  <a:pt x="3878743" y="0"/>
                </a:lnTo>
                <a:lnTo>
                  <a:pt x="3878743" y="11828956"/>
                </a:lnTo>
                <a:lnTo>
                  <a:pt x="0" y="1182895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-204418" r="-623960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28F12283-C0F6-8590-68F4-5EED8356ADEA}"/>
              </a:ext>
            </a:extLst>
          </p:cNvPr>
          <p:cNvSpPr/>
          <p:nvPr userDrawn="1"/>
        </p:nvSpPr>
        <p:spPr>
          <a:xfrm>
            <a:off x="15086221" y="8858631"/>
            <a:ext cx="2731974" cy="1066037"/>
          </a:xfrm>
          <a:custGeom>
            <a:avLst/>
            <a:gdLst/>
            <a:ahLst/>
            <a:cxnLst/>
            <a:rect l="l" t="t" r="r" b="b"/>
            <a:pathLst>
              <a:path w="2731974" h="1066037">
                <a:moveTo>
                  <a:pt x="0" y="0"/>
                </a:moveTo>
                <a:lnTo>
                  <a:pt x="2731973" y="0"/>
                </a:lnTo>
                <a:lnTo>
                  <a:pt x="2731973" y="1066038"/>
                </a:lnTo>
                <a:lnTo>
                  <a:pt x="0" y="1066038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l="-201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0F0C6C06-AA62-DD77-C242-55216B87AC65}"/>
              </a:ext>
            </a:extLst>
          </p:cNvPr>
          <p:cNvSpPr/>
          <p:nvPr userDrawn="1"/>
        </p:nvSpPr>
        <p:spPr>
          <a:xfrm rot="-5400000">
            <a:off x="2746205" y="6228545"/>
            <a:ext cx="1274151" cy="7376157"/>
          </a:xfrm>
          <a:custGeom>
            <a:avLst/>
            <a:gdLst/>
            <a:ahLst/>
            <a:cxnLst/>
            <a:rect l="l" t="t" r="r" b="b"/>
            <a:pathLst>
              <a:path w="7630447" h="10359232">
                <a:moveTo>
                  <a:pt x="0" y="0"/>
                </a:moveTo>
                <a:lnTo>
                  <a:pt x="7630447" y="0"/>
                </a:lnTo>
                <a:lnTo>
                  <a:pt x="7630447" y="10359233"/>
                </a:lnTo>
                <a:lnTo>
                  <a:pt x="0" y="10359233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-498868" t="-40442" r="-214157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820BAC49-42A0-519B-C73A-14B8CFF942EC}"/>
              </a:ext>
            </a:extLst>
          </p:cNvPr>
          <p:cNvSpPr/>
          <p:nvPr userDrawn="1"/>
        </p:nvSpPr>
        <p:spPr>
          <a:xfrm>
            <a:off x="-1120142" y="9279549"/>
            <a:ext cx="16230600" cy="1274151"/>
          </a:xfrm>
          <a:custGeom>
            <a:avLst/>
            <a:gdLst/>
            <a:ahLst/>
            <a:cxnLst/>
            <a:rect l="l" t="t" r="r" b="b"/>
            <a:pathLst>
              <a:path w="16230600" h="6143964">
                <a:moveTo>
                  <a:pt x="0" y="0"/>
                </a:moveTo>
                <a:lnTo>
                  <a:pt x="16230600" y="0"/>
                </a:lnTo>
                <a:lnTo>
                  <a:pt x="16230600" y="6143964"/>
                </a:lnTo>
                <a:lnTo>
                  <a:pt x="0" y="6143964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 t="-791636" b="-382198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Freeform 7">
            <a:extLst>
              <a:ext uri="{FF2B5EF4-FFF2-40B4-BE49-F238E27FC236}">
                <a16:creationId xmlns:a16="http://schemas.microsoft.com/office/drawing/2014/main" id="{4098B36F-EFBA-DD65-515B-7C3CA345BEBB}"/>
              </a:ext>
            </a:extLst>
          </p:cNvPr>
          <p:cNvSpPr/>
          <p:nvPr userDrawn="1"/>
        </p:nvSpPr>
        <p:spPr>
          <a:xfrm>
            <a:off x="13269333" y="595196"/>
            <a:ext cx="4608454" cy="760395"/>
          </a:xfrm>
          <a:custGeom>
            <a:avLst/>
            <a:gdLst/>
            <a:ahLst/>
            <a:cxnLst/>
            <a:rect l="l" t="t" r="r" b="b"/>
            <a:pathLst>
              <a:path w="4608454" h="760395">
                <a:moveTo>
                  <a:pt x="0" y="0"/>
                </a:moveTo>
                <a:lnTo>
                  <a:pt x="4608454" y="0"/>
                </a:lnTo>
                <a:lnTo>
                  <a:pt x="4608454" y="760395"/>
                </a:lnTo>
                <a:lnTo>
                  <a:pt x="0" y="760395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D49ADD93-F5DF-9351-8E04-CDB181BBF2A3}"/>
              </a:ext>
            </a:extLst>
          </p:cNvPr>
          <p:cNvSpPr txBox="1"/>
          <p:nvPr userDrawn="1"/>
        </p:nvSpPr>
        <p:spPr>
          <a:xfrm>
            <a:off x="15697200" y="9639300"/>
            <a:ext cx="2171700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spcBef>
                <a:spcPct val="0"/>
              </a:spcBef>
            </a:pPr>
            <a:r>
              <a:rPr lang="en-US" sz="2800" spc="-199" dirty="0">
                <a:solidFill>
                  <a:srgbClr val="002060"/>
                </a:solidFill>
                <a:latin typeface="Be Vietnam"/>
                <a:ea typeface="Be Vietnam"/>
                <a:cs typeface="Be Vietnam"/>
                <a:sym typeface="Be Vietnam"/>
              </a:rPr>
              <a:t>LLR Buddy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">
            <a:extLst>
              <a:ext uri="{FF2B5EF4-FFF2-40B4-BE49-F238E27FC236}">
                <a16:creationId xmlns:a16="http://schemas.microsoft.com/office/drawing/2014/main" id="{63989290-5C8F-A6A8-D8B1-CA5B2DD9C7AB}"/>
              </a:ext>
            </a:extLst>
          </p:cNvPr>
          <p:cNvSpPr txBox="1"/>
          <p:nvPr/>
        </p:nvSpPr>
        <p:spPr>
          <a:xfrm>
            <a:off x="457200" y="454732"/>
            <a:ext cx="5676900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spcBef>
                <a:spcPct val="0"/>
              </a:spcBef>
            </a:pPr>
            <a:r>
              <a:rPr lang="en-US" sz="2800" spc="-199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Your Name</a:t>
            </a: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04F49967-9344-04DA-51B8-08AB321C5902}"/>
              </a:ext>
            </a:extLst>
          </p:cNvPr>
          <p:cNvSpPr txBox="1"/>
          <p:nvPr/>
        </p:nvSpPr>
        <p:spPr>
          <a:xfrm>
            <a:off x="457200" y="800100"/>
            <a:ext cx="5676900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spcBef>
                <a:spcPct val="0"/>
              </a:spcBef>
            </a:pPr>
            <a:r>
              <a:rPr lang="en-US" sz="2800" spc="-199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Your Service Area</a:t>
            </a: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B243353E-2EBD-8541-1EBD-186E2AD4E775}"/>
              </a:ext>
            </a:extLst>
          </p:cNvPr>
          <p:cNvSpPr txBox="1">
            <a:spLocks noChangeAspect="1"/>
          </p:cNvSpPr>
          <p:nvPr/>
        </p:nvSpPr>
        <p:spPr>
          <a:xfrm>
            <a:off x="6305550" y="419100"/>
            <a:ext cx="3829050" cy="914401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marL="0" lvl="0" indent="0" algn="l">
              <a:spcBef>
                <a:spcPct val="0"/>
              </a:spcBef>
            </a:pPr>
            <a:r>
              <a:rPr lang="en-US" sz="2800" spc="-199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Your </a:t>
            </a:r>
            <a:r>
              <a:rPr lang="en-US" sz="2800" spc="-199" dirty="0" err="1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Organisation</a:t>
            </a:r>
            <a:endParaRPr lang="en-US" sz="2800" spc="-199" dirty="0">
              <a:solidFill>
                <a:srgbClr val="000000"/>
              </a:solidFill>
              <a:latin typeface="Be Vietnam"/>
              <a:ea typeface="Be Vietnam"/>
              <a:cs typeface="Be Vietnam"/>
              <a:sym typeface="Be Vietnam"/>
            </a:endParaRP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91E8F157-A56E-4E82-D0CF-ACEE4273A8D2}"/>
              </a:ext>
            </a:extLst>
          </p:cNvPr>
          <p:cNvSpPr txBox="1">
            <a:spLocks noChangeAspect="1"/>
          </p:cNvSpPr>
          <p:nvPr/>
        </p:nvSpPr>
        <p:spPr>
          <a:xfrm>
            <a:off x="9829800" y="454733"/>
            <a:ext cx="3124200" cy="878768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en-US" sz="2800" spc="-199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LLR Buddying since:</a:t>
            </a:r>
          </a:p>
          <a:p>
            <a:pPr marL="0" lvl="0" indent="0" algn="ctr">
              <a:spcBef>
                <a:spcPct val="0"/>
              </a:spcBef>
            </a:pPr>
            <a:r>
              <a:rPr lang="en-US" sz="2800" spc="-199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xx/xx/</a:t>
            </a:r>
            <a:r>
              <a:rPr lang="en-US" sz="2800" spc="-199" dirty="0" err="1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xxxx</a:t>
            </a:r>
            <a:endParaRPr lang="en-US" sz="2800" spc="-199" dirty="0">
              <a:solidFill>
                <a:srgbClr val="000000"/>
              </a:solidFill>
              <a:latin typeface="Be Vietnam"/>
              <a:ea typeface="Be Vietnam"/>
              <a:cs typeface="Be Vietnam"/>
              <a:sym typeface="Be Vietnam"/>
            </a:endParaRPr>
          </a:p>
          <a:p>
            <a:pPr marL="0" lvl="0" indent="0" algn="ctr">
              <a:spcBef>
                <a:spcPct val="0"/>
              </a:spcBef>
            </a:pPr>
            <a:endParaRPr lang="en-US" sz="2800" spc="-199" dirty="0">
              <a:solidFill>
                <a:srgbClr val="000000"/>
              </a:solidFill>
              <a:latin typeface="Be Vietnam"/>
              <a:ea typeface="Be Vietnam"/>
              <a:cs typeface="Be Vietnam"/>
              <a:sym typeface="Be Vietnam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124516C-5032-5688-B743-1F5D64BC43C5}"/>
              </a:ext>
            </a:extLst>
          </p:cNvPr>
          <p:cNvSpPr/>
          <p:nvPr/>
        </p:nvSpPr>
        <p:spPr>
          <a:xfrm>
            <a:off x="228600" y="2095500"/>
            <a:ext cx="5791200" cy="228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Consider: </a:t>
            </a:r>
            <a:b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motivated you to become an LLR Buddy? </a:t>
            </a: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How were you introduced to the LLR Buddying Framework? (volunteered or nominated- who did you talk to about this)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2FBB89-6BD4-6A2C-B6D4-79F22A9EFDBF}"/>
              </a:ext>
            </a:extLst>
          </p:cNvPr>
          <p:cNvSpPr/>
          <p:nvPr/>
        </p:nvSpPr>
        <p:spPr>
          <a:xfrm>
            <a:off x="6291513" y="2073442"/>
            <a:ext cx="7424487" cy="5051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Consider:</a:t>
            </a:r>
            <a:b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difference do you feel LLR Buddying made for the new starter you supported? What did they tell you?</a:t>
            </a:r>
          </a:p>
          <a:p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Have you noticed any personal benefits and skills developed through being an LLR Buddy? (reflect on confidence, communication, leadership)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has LLR Buddying influenced the wider team/ team dynamic? What has your support meant for your line manager/ team leader?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641842F-100C-8AD2-A8EE-F67EC88C83D5}"/>
              </a:ext>
            </a:extLst>
          </p:cNvPr>
          <p:cNvSpPr/>
          <p:nvPr/>
        </p:nvSpPr>
        <p:spPr>
          <a:xfrm>
            <a:off x="13987713" y="2095501"/>
            <a:ext cx="4071687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Consider:</a:t>
            </a: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would you say to someone who’s unsure about becoming an LLR Buddy?</a:t>
            </a: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Were there any resources (e.g., e-guides, buddy checklists) that you found especially useful? How did they help you?</a:t>
            </a:r>
          </a:p>
          <a:p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Would you recommend all new starters to have an LLR Buddy to support with their induction?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C79FB3B-0C40-B9A4-44D4-58168A2FCA0C}"/>
              </a:ext>
            </a:extLst>
          </p:cNvPr>
          <p:cNvSpPr/>
          <p:nvPr/>
        </p:nvSpPr>
        <p:spPr>
          <a:xfrm>
            <a:off x="228600" y="5029959"/>
            <a:ext cx="5791200" cy="4075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Consider:</a:t>
            </a:r>
            <a:b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</a:b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Describing a time when you supported a new starter. How did you introduce yourself? How did you plan your catch-ups or informal check-ins? </a:t>
            </a: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Were there any unexpected challenges during the induction period? How did you manage these situations?</a:t>
            </a:r>
            <a:b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</a:br>
            <a:b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anose="020B0604020202020204" pitchFamily="34" charset="0"/>
              </a:rPr>
            </a:b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B41611C4-9855-7320-ED2E-153D4AFF4482}"/>
              </a:ext>
            </a:extLst>
          </p:cNvPr>
          <p:cNvSpPr txBox="1"/>
          <p:nvPr/>
        </p:nvSpPr>
        <p:spPr>
          <a:xfrm>
            <a:off x="457200" y="1638300"/>
            <a:ext cx="5676900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spcBef>
                <a:spcPct val="0"/>
              </a:spcBef>
            </a:pPr>
            <a:r>
              <a:rPr lang="en-US" sz="2800" spc="-199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Why LLR Buddying?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FE70882F-DE7D-216A-FA0D-ED769984C354}"/>
              </a:ext>
            </a:extLst>
          </p:cNvPr>
          <p:cNvSpPr txBox="1"/>
          <p:nvPr/>
        </p:nvSpPr>
        <p:spPr>
          <a:xfrm>
            <a:off x="457200" y="4560213"/>
            <a:ext cx="5676900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spcBef>
                <a:spcPct val="0"/>
              </a:spcBef>
            </a:pPr>
            <a:r>
              <a:rPr lang="en-US" sz="2800" spc="-199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Your LLR Buddying Experience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908FDA3E-5CF3-35A6-9433-50C1E253CFFD}"/>
              </a:ext>
            </a:extLst>
          </p:cNvPr>
          <p:cNvSpPr txBox="1"/>
          <p:nvPr/>
        </p:nvSpPr>
        <p:spPr>
          <a:xfrm>
            <a:off x="6477000" y="1636295"/>
            <a:ext cx="7010400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spcBef>
                <a:spcPct val="0"/>
              </a:spcBef>
            </a:pPr>
            <a:r>
              <a:rPr lang="en-US" sz="2800" spc="-199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The impact of  LLR Buddying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D4B5C80-6736-5BEA-31DD-C13B0812E14B}"/>
              </a:ext>
            </a:extLst>
          </p:cNvPr>
          <p:cNvSpPr txBox="1"/>
          <p:nvPr/>
        </p:nvSpPr>
        <p:spPr>
          <a:xfrm>
            <a:off x="14249400" y="1636294"/>
            <a:ext cx="2943726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spcBef>
                <a:spcPct val="0"/>
              </a:spcBef>
            </a:pPr>
            <a:r>
              <a:rPr lang="en-US" sz="2800" spc="-199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Reflections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34B9D53-C498-B469-E63F-61FCB7B9D308}"/>
              </a:ext>
            </a:extLst>
          </p:cNvPr>
          <p:cNvSpPr/>
          <p:nvPr/>
        </p:nvSpPr>
        <p:spPr>
          <a:xfrm>
            <a:off x="6291512" y="7353299"/>
            <a:ext cx="7424487" cy="1726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An inspirational quote on LLR buddying</a:t>
            </a:r>
          </a:p>
          <a:p>
            <a:endParaRPr lang="en-GB" sz="2000" dirty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1052</TotalTime>
  <Words>251</Words>
  <Application>Microsoft Office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Be Vietnam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LLR Buddy Case Study Template</dc:title>
  <dc:creator>Khalifa Mariam</dc:creator>
  <cp:lastModifiedBy>mariam khalifa</cp:lastModifiedBy>
  <cp:revision>5</cp:revision>
  <dcterms:created xsi:type="dcterms:W3CDTF">2006-08-16T00:00:00Z</dcterms:created>
  <dcterms:modified xsi:type="dcterms:W3CDTF">2025-08-04T14:43:14Z</dcterms:modified>
  <dc:identifier>DAGuoaemGoE</dc:identifier>
</cp:coreProperties>
</file>