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8288000" cy="10287000"/>
  <p:notesSz cx="6858000" cy="9144000"/>
  <p:embeddedFontLst>
    <p:embeddedFont>
      <p:font typeface="Be Vietnam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828" y="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C3EED-766E-BA0B-B9A9-D7BDD2AB9B6E}"/>
              </a:ext>
            </a:extLst>
          </p:cNvPr>
          <p:cNvSpPr/>
          <p:nvPr userDrawn="1"/>
        </p:nvSpPr>
        <p:spPr>
          <a:xfrm>
            <a:off x="228600" y="419100"/>
            <a:ext cx="5791200" cy="914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A09280-3C53-7D14-E6F2-E2B868E723FA}"/>
              </a:ext>
            </a:extLst>
          </p:cNvPr>
          <p:cNvSpPr/>
          <p:nvPr userDrawn="1"/>
        </p:nvSpPr>
        <p:spPr>
          <a:xfrm>
            <a:off x="6120063" y="419099"/>
            <a:ext cx="3614487" cy="914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EA0CAB-3112-9E5D-1DB1-67A9549D5C6E}"/>
              </a:ext>
            </a:extLst>
          </p:cNvPr>
          <p:cNvSpPr/>
          <p:nvPr userDrawn="1"/>
        </p:nvSpPr>
        <p:spPr>
          <a:xfrm>
            <a:off x="9834813" y="419100"/>
            <a:ext cx="3119187" cy="914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EB501F82-CBA1-B197-E4DB-EC8D943EAC75}"/>
              </a:ext>
            </a:extLst>
          </p:cNvPr>
          <p:cNvSpPr/>
          <p:nvPr userDrawn="1"/>
        </p:nvSpPr>
        <p:spPr>
          <a:xfrm rot="-5400000">
            <a:off x="11022074" y="4002146"/>
            <a:ext cx="1274150" cy="11828955"/>
          </a:xfrm>
          <a:custGeom>
            <a:avLst/>
            <a:gdLst/>
            <a:ahLst/>
            <a:cxnLst/>
            <a:rect l="l" t="t" r="r" b="b"/>
            <a:pathLst>
              <a:path w="3878744" h="11828955">
                <a:moveTo>
                  <a:pt x="0" y="0"/>
                </a:moveTo>
                <a:lnTo>
                  <a:pt x="3878743" y="0"/>
                </a:lnTo>
                <a:lnTo>
                  <a:pt x="3878743" y="11828956"/>
                </a:lnTo>
                <a:lnTo>
                  <a:pt x="0" y="1182895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-204418" r="-623960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28F12283-C0F6-8590-68F4-5EED8356ADEA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0F0C6C06-AA62-DD77-C242-55216B87AC65}"/>
              </a:ext>
            </a:extLst>
          </p:cNvPr>
          <p:cNvSpPr/>
          <p:nvPr userDrawn="1"/>
        </p:nvSpPr>
        <p:spPr>
          <a:xfrm rot="-5400000">
            <a:off x="2746205" y="6228545"/>
            <a:ext cx="1274151" cy="7376157"/>
          </a:xfrm>
          <a:custGeom>
            <a:avLst/>
            <a:gdLst/>
            <a:ahLst/>
            <a:cxnLst/>
            <a:rect l="l" t="t" r="r" b="b"/>
            <a:pathLst>
              <a:path w="7630447" h="10359232">
                <a:moveTo>
                  <a:pt x="0" y="0"/>
                </a:moveTo>
                <a:lnTo>
                  <a:pt x="7630447" y="0"/>
                </a:lnTo>
                <a:lnTo>
                  <a:pt x="7630447" y="10359233"/>
                </a:lnTo>
                <a:lnTo>
                  <a:pt x="0" y="1035923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498868" t="-40442" r="-21415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820BAC49-42A0-519B-C73A-14B8CFF942EC}"/>
              </a:ext>
            </a:extLst>
          </p:cNvPr>
          <p:cNvSpPr/>
          <p:nvPr userDrawn="1"/>
        </p:nvSpPr>
        <p:spPr>
          <a:xfrm>
            <a:off x="-1120142" y="9279549"/>
            <a:ext cx="16230600" cy="1274151"/>
          </a:xfrm>
          <a:custGeom>
            <a:avLst/>
            <a:gdLst/>
            <a:ahLst/>
            <a:cxnLst/>
            <a:rect l="l" t="t" r="r" b="b"/>
            <a:pathLst>
              <a:path w="16230600" h="6143964">
                <a:moveTo>
                  <a:pt x="0" y="0"/>
                </a:moveTo>
                <a:lnTo>
                  <a:pt x="16230600" y="0"/>
                </a:lnTo>
                <a:lnTo>
                  <a:pt x="16230600" y="6143964"/>
                </a:lnTo>
                <a:lnTo>
                  <a:pt x="0" y="614396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791636" b="-38219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4098B36F-EFBA-DD65-515B-7C3CA345BEBB}"/>
              </a:ext>
            </a:extLst>
          </p:cNvPr>
          <p:cNvSpPr/>
          <p:nvPr userDrawn="1"/>
        </p:nvSpPr>
        <p:spPr>
          <a:xfrm>
            <a:off x="13269333" y="595196"/>
            <a:ext cx="4608454" cy="760395"/>
          </a:xfrm>
          <a:custGeom>
            <a:avLst/>
            <a:gdLst/>
            <a:ahLst/>
            <a:cxnLst/>
            <a:rect l="l" t="t" r="r" b="b"/>
            <a:pathLst>
              <a:path w="4608454" h="760395">
                <a:moveTo>
                  <a:pt x="0" y="0"/>
                </a:moveTo>
                <a:lnTo>
                  <a:pt x="4608454" y="0"/>
                </a:lnTo>
                <a:lnTo>
                  <a:pt x="4608454" y="760395"/>
                </a:lnTo>
                <a:lnTo>
                  <a:pt x="0" y="760395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D49ADD93-F5DF-9351-8E04-CDB181BBF2A3}"/>
              </a:ext>
            </a:extLst>
          </p:cNvPr>
          <p:cNvSpPr txBox="1"/>
          <p:nvPr userDrawn="1"/>
        </p:nvSpPr>
        <p:spPr>
          <a:xfrm>
            <a:off x="15925800" y="9639300"/>
            <a:ext cx="21717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2060"/>
                </a:solidFill>
                <a:latin typeface="Be Vietnam"/>
                <a:ea typeface="Be Vietnam"/>
                <a:cs typeface="Be Vietnam"/>
                <a:sym typeface="Be Vietnam"/>
              </a:rPr>
              <a:t>Manager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>
              <a:ext uri="{FF2B5EF4-FFF2-40B4-BE49-F238E27FC236}">
                <a16:creationId xmlns:a16="http://schemas.microsoft.com/office/drawing/2014/main" id="{63989290-5C8F-A6A8-D8B1-CA5B2DD9C7AB}"/>
              </a:ext>
            </a:extLst>
          </p:cNvPr>
          <p:cNvSpPr txBox="1"/>
          <p:nvPr/>
        </p:nvSpPr>
        <p:spPr>
          <a:xfrm>
            <a:off x="457200" y="454732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Name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04F49967-9344-04DA-51B8-08AB321C5902}"/>
              </a:ext>
            </a:extLst>
          </p:cNvPr>
          <p:cNvSpPr txBox="1"/>
          <p:nvPr/>
        </p:nvSpPr>
        <p:spPr>
          <a:xfrm>
            <a:off x="457200" y="800100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Service Area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B243353E-2EBD-8541-1EBD-186E2AD4E775}"/>
              </a:ext>
            </a:extLst>
          </p:cNvPr>
          <p:cNvSpPr txBox="1">
            <a:spLocks noChangeAspect="1"/>
          </p:cNvSpPr>
          <p:nvPr/>
        </p:nvSpPr>
        <p:spPr>
          <a:xfrm>
            <a:off x="6305550" y="419100"/>
            <a:ext cx="3829050" cy="914401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</a:t>
            </a:r>
            <a:r>
              <a:rPr lang="en-US" sz="2800" spc="-199" dirty="0" err="1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Organisation</a:t>
            </a:r>
            <a:endParaRPr lang="en-US" sz="2800" spc="-199" dirty="0">
              <a:solidFill>
                <a:srgbClr val="000000"/>
              </a:solidFill>
              <a:latin typeface="Be Vietnam"/>
              <a:ea typeface="Be Vietnam"/>
              <a:cs typeface="Be Vietnam"/>
              <a:sym typeface="Be Vietnam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91E8F157-A56E-4E82-D0CF-ACEE4273A8D2}"/>
              </a:ext>
            </a:extLst>
          </p:cNvPr>
          <p:cNvSpPr txBox="1">
            <a:spLocks noChangeAspect="1"/>
          </p:cNvSpPr>
          <p:nvPr/>
        </p:nvSpPr>
        <p:spPr>
          <a:xfrm>
            <a:off x="9817768" y="454733"/>
            <a:ext cx="3136232" cy="878768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No. of LLR Buddies:</a:t>
            </a:r>
          </a:p>
          <a:p>
            <a:pPr marL="0" lvl="0" indent="0" algn="ctr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xx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24516C-5032-5688-B743-1F5D64BC43C5}"/>
              </a:ext>
            </a:extLst>
          </p:cNvPr>
          <p:cNvSpPr/>
          <p:nvPr/>
        </p:nvSpPr>
        <p:spPr>
          <a:xfrm>
            <a:off x="228600" y="2095500"/>
            <a:ext cx="57912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Consider: 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led you to introduce LLR Buddying in your team/service? What challenges/ needs were you hoping LLR Buddy’s would support with? How long have you been implementing LLR Buddying?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2FBB89-6BD4-6A2C-B6D4-79F22A9EFDBF}"/>
              </a:ext>
            </a:extLst>
          </p:cNvPr>
          <p:cNvSpPr/>
          <p:nvPr/>
        </p:nvSpPr>
        <p:spPr>
          <a:xfrm>
            <a:off x="6291513" y="2073442"/>
            <a:ext cx="7424487" cy="5051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Consider: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has having LLR Buddies helped your role as a manager?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Share an example of how LLR Buddying has positively impacted a new starter’s induction/ an existing colleagues development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noticed any changes in team culture or collaboration as a result of LLR Buddying?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41842F-100C-8AD2-A8EE-F67EC88C83D5}"/>
              </a:ext>
            </a:extLst>
          </p:cNvPr>
          <p:cNvSpPr/>
          <p:nvPr/>
        </p:nvSpPr>
        <p:spPr>
          <a:xfrm>
            <a:off x="13987713" y="2095501"/>
            <a:ext cx="4071687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have been the key enablers and challenges in embedding LLR Buddying in your area? 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recommend to other Managers considering implementing the LLR Buddying Framework?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did the Manager’s Guide and other resources support you in planning or launching Buddying?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79FB3B-0C40-B9A4-44D4-58168A2FCA0C}"/>
              </a:ext>
            </a:extLst>
          </p:cNvPr>
          <p:cNvSpPr/>
          <p:nvPr/>
        </p:nvSpPr>
        <p:spPr>
          <a:xfrm>
            <a:off x="228600" y="6488787"/>
            <a:ext cx="5791200" cy="261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Consider: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How did you approach selecting and supporting LLR Buddies in your team? What qualities were you looking for?</a:t>
            </a: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b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anose="020B0604020202020204" pitchFamily="34" charset="0"/>
              </a:rPr>
            </a:b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B41611C4-9855-7320-ED2E-153D4AFF4482}"/>
              </a:ext>
            </a:extLst>
          </p:cNvPr>
          <p:cNvSpPr txBox="1"/>
          <p:nvPr/>
        </p:nvSpPr>
        <p:spPr>
          <a:xfrm>
            <a:off x="457200" y="1638300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Why LLR Buddying?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FE70882F-DE7D-216A-FA0D-ED769984C354}"/>
              </a:ext>
            </a:extLst>
          </p:cNvPr>
          <p:cNvSpPr txBox="1"/>
          <p:nvPr/>
        </p:nvSpPr>
        <p:spPr>
          <a:xfrm>
            <a:off x="457200" y="6008013"/>
            <a:ext cx="56769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Finding LLR Buddies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08FDA3E-5CF3-35A6-9433-50C1E253CFFD}"/>
              </a:ext>
            </a:extLst>
          </p:cNvPr>
          <p:cNvSpPr txBox="1"/>
          <p:nvPr/>
        </p:nvSpPr>
        <p:spPr>
          <a:xfrm>
            <a:off x="6477000" y="1636295"/>
            <a:ext cx="70104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The impact of  LLR Buddying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D4B5C80-6736-5BEA-31DD-C13B0812E14B}"/>
              </a:ext>
            </a:extLst>
          </p:cNvPr>
          <p:cNvSpPr txBox="1"/>
          <p:nvPr/>
        </p:nvSpPr>
        <p:spPr>
          <a:xfrm>
            <a:off x="14249400" y="1636294"/>
            <a:ext cx="2943726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spcBef>
                <a:spcPct val="0"/>
              </a:spcBef>
            </a:pPr>
            <a:r>
              <a:rPr lang="en-US" sz="2800" spc="-19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Reflections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4B9D53-C498-B469-E63F-61FCB7B9D308}"/>
              </a:ext>
            </a:extLst>
          </p:cNvPr>
          <p:cNvSpPr/>
          <p:nvPr/>
        </p:nvSpPr>
        <p:spPr>
          <a:xfrm>
            <a:off x="6291512" y="7353299"/>
            <a:ext cx="7424487" cy="1726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An inspirational quote on LLR buddying</a:t>
            </a:r>
          </a:p>
          <a:p>
            <a:endParaRPr lang="en-GB" sz="20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195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Be Vietnam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LLR Buddy Case Study Template</dc:title>
  <dc:creator>Khalifa Mariam</dc:creator>
  <cp:lastModifiedBy>mariam khalifa</cp:lastModifiedBy>
  <cp:revision>6</cp:revision>
  <dcterms:created xsi:type="dcterms:W3CDTF">2006-08-16T00:00:00Z</dcterms:created>
  <dcterms:modified xsi:type="dcterms:W3CDTF">2025-08-04T14:42:13Z</dcterms:modified>
  <dc:identifier>DAGuoaemGoE</dc:identifier>
</cp:coreProperties>
</file>