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4" r:id="rId3"/>
    <p:sldId id="262" r:id="rId4"/>
    <p:sldId id="275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B8"/>
    <a:srgbClr val="AE2573"/>
    <a:srgbClr val="086AB3"/>
    <a:srgbClr val="124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0327D3-A964-4442-B8D5-282F35B281D0}" v="543" dt="2025-09-24T22:27:17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LENNON, Melanie (NHS LEICESTER, LEICESTERSHIRE AND RUTLAND ICB - 04C)" userId="296550f6-6d67-44a2-8236-7758ca8e4ad0" providerId="ADAL" clId="{C80327D3-A964-4442-B8D5-282F35B281D0}"/>
    <pc:docChg chg="custSel addSld delSld modSld sldOrd">
      <pc:chgData name="MCCLENNON, Melanie (NHS LEICESTER, LEICESTERSHIRE AND RUTLAND ICB - 04C)" userId="296550f6-6d67-44a2-8236-7758ca8e4ad0" providerId="ADAL" clId="{C80327D3-A964-4442-B8D5-282F35B281D0}" dt="2025-09-24T22:27:17.709" v="1802"/>
      <pc:docMkLst>
        <pc:docMk/>
      </pc:docMkLst>
      <pc:sldChg chg="addSp delSp modSp mod modTransition modAnim">
        <pc:chgData name="MCCLENNON, Melanie (NHS LEICESTER, LEICESTERSHIRE AND RUTLAND ICB - 04C)" userId="296550f6-6d67-44a2-8236-7758ca8e4ad0" providerId="ADAL" clId="{C80327D3-A964-4442-B8D5-282F35B281D0}" dt="2025-09-24T22:04:37.331" v="1658"/>
        <pc:sldMkLst>
          <pc:docMk/>
          <pc:sldMk cId="2703116166" sldId="256"/>
        </pc:sldMkLst>
        <pc:spChg chg="add mod">
          <ac:chgData name="MCCLENNON, Melanie (NHS LEICESTER, LEICESTERSHIRE AND RUTLAND ICB - 04C)" userId="296550f6-6d67-44a2-8236-7758ca8e4ad0" providerId="ADAL" clId="{C80327D3-A964-4442-B8D5-282F35B281D0}" dt="2025-09-24T11:11:20.104" v="338" actId="1076"/>
          <ac:spMkLst>
            <pc:docMk/>
            <pc:sldMk cId="2703116166" sldId="256"/>
            <ac:spMk id="3" creationId="{03662F32-DBD4-F3DC-3CD3-163703118CE9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55:18.550" v="1237" actId="164"/>
          <ac:spMkLst>
            <pc:docMk/>
            <pc:sldMk cId="2703116166" sldId="256"/>
            <ac:spMk id="14" creationId="{76AB6700-5496-5330-A04B-DBFCC7664E2C}"/>
          </ac:spMkLst>
        </pc:spChg>
        <pc:spChg chg="del">
          <ac:chgData name="MCCLENNON, Melanie (NHS LEICESTER, LEICESTERSHIRE AND RUTLAND ICB - 04C)" userId="296550f6-6d67-44a2-8236-7758ca8e4ad0" providerId="ADAL" clId="{C80327D3-A964-4442-B8D5-282F35B281D0}" dt="2025-09-24T11:07:32.782" v="56" actId="478"/>
          <ac:spMkLst>
            <pc:docMk/>
            <pc:sldMk cId="2703116166" sldId="256"/>
            <ac:spMk id="15" creationId="{76D236DD-CF9B-4FD6-812F-998341573E8E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21:49:02.641" v="1536" actId="1076"/>
          <ac:spMkLst>
            <pc:docMk/>
            <pc:sldMk cId="2703116166" sldId="256"/>
            <ac:spMk id="17" creationId="{1BBADC3F-1E89-BB3A-07E2-0F5703B5FFBA}"/>
          </ac:spMkLst>
        </pc:spChg>
        <pc:grpChg chg="add mod">
          <ac:chgData name="MCCLENNON, Melanie (NHS LEICESTER, LEICESTERSHIRE AND RUTLAND ICB - 04C)" userId="296550f6-6d67-44a2-8236-7758ca8e4ad0" providerId="ADAL" clId="{C80327D3-A964-4442-B8D5-282F35B281D0}" dt="2025-09-24T11:55:18.550" v="1237" actId="164"/>
          <ac:grpSpMkLst>
            <pc:docMk/>
            <pc:sldMk cId="2703116166" sldId="256"/>
            <ac:grpSpMk id="4" creationId="{5317AC1F-7431-8011-7B78-A0E8625C0D4C}"/>
          </ac:grpSpMkLst>
        </pc:grpChg>
        <pc:picChg chg="add del mod">
          <ac:chgData name="MCCLENNON, Melanie (NHS LEICESTER, LEICESTERSHIRE AND RUTLAND ICB - 04C)" userId="296550f6-6d67-44a2-8236-7758ca8e4ad0" providerId="ADAL" clId="{C80327D3-A964-4442-B8D5-282F35B281D0}" dt="2025-09-24T21:54:13.243" v="1556" actId="478"/>
          <ac:picMkLst>
            <pc:docMk/>
            <pc:sldMk cId="2703116166" sldId="256"/>
            <ac:picMk id="6" creationId="{D93088C1-8F7E-9635-19FC-96F4B847E8E9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1:55:18.550" v="1237" actId="164"/>
          <ac:picMkLst>
            <pc:docMk/>
            <pc:sldMk cId="2703116166" sldId="256"/>
            <ac:picMk id="9" creationId="{A0950F22-A429-86FA-F716-8D6115DC2240}"/>
          </ac:picMkLst>
        </pc:picChg>
        <pc:picChg chg="del mod">
          <ac:chgData name="MCCLENNON, Melanie (NHS LEICESTER, LEICESTERSHIRE AND RUTLAND ICB - 04C)" userId="296550f6-6d67-44a2-8236-7758ca8e4ad0" providerId="ADAL" clId="{C80327D3-A964-4442-B8D5-282F35B281D0}" dt="2025-09-24T11:10:43.384" v="331" actId="478"/>
          <ac:picMkLst>
            <pc:docMk/>
            <pc:sldMk cId="2703116166" sldId="256"/>
            <ac:picMk id="11" creationId="{0BC467FE-7003-5566-4EF0-2A808B48FA7D}"/>
          </ac:picMkLst>
        </pc:picChg>
      </pc:sldChg>
      <pc:sldChg chg="del">
        <pc:chgData name="MCCLENNON, Melanie (NHS LEICESTER, LEICESTERSHIRE AND RUTLAND ICB - 04C)" userId="296550f6-6d67-44a2-8236-7758ca8e4ad0" providerId="ADAL" clId="{C80327D3-A964-4442-B8D5-282F35B281D0}" dt="2025-09-24T11:47:52.978" v="1202" actId="47"/>
        <pc:sldMkLst>
          <pc:docMk/>
          <pc:sldMk cId="656616103" sldId="258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7:54.414" v="1203" actId="47"/>
        <pc:sldMkLst>
          <pc:docMk/>
          <pc:sldMk cId="1229450641" sldId="259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7:56.063" v="1204" actId="47"/>
        <pc:sldMkLst>
          <pc:docMk/>
          <pc:sldMk cId="991922461" sldId="260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7:58.751" v="1205" actId="47"/>
        <pc:sldMkLst>
          <pc:docMk/>
          <pc:sldMk cId="286621538" sldId="261"/>
        </pc:sldMkLst>
      </pc:sldChg>
      <pc:sldChg chg="addSp delSp modSp mod ord modTransition modAnim">
        <pc:chgData name="MCCLENNON, Melanie (NHS LEICESTER, LEICESTERSHIRE AND RUTLAND ICB - 04C)" userId="296550f6-6d67-44a2-8236-7758ca8e4ad0" providerId="ADAL" clId="{C80327D3-A964-4442-B8D5-282F35B281D0}" dt="2025-09-24T22:01:56.167" v="1650"/>
        <pc:sldMkLst>
          <pc:docMk/>
          <pc:sldMk cId="1824514264" sldId="262"/>
        </pc:sldMkLst>
        <pc:spChg chg="mod">
          <ac:chgData name="MCCLENNON, Melanie (NHS LEICESTER, LEICESTERSHIRE AND RUTLAND ICB - 04C)" userId="296550f6-6d67-44a2-8236-7758ca8e4ad0" providerId="ADAL" clId="{C80327D3-A964-4442-B8D5-282F35B281D0}" dt="2025-09-24T11:42:46.538" v="1155" actId="113"/>
          <ac:spMkLst>
            <pc:docMk/>
            <pc:sldMk cId="1824514264" sldId="262"/>
            <ac:spMk id="2" creationId="{0B485D7A-D977-E8F6-9EF4-245F2469C56B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37:03.935" v="961" actId="1076"/>
          <ac:spMkLst>
            <pc:docMk/>
            <pc:sldMk cId="1824514264" sldId="262"/>
            <ac:spMk id="4" creationId="{EED47FB5-063B-7DA6-468C-6B3D5C65C850}"/>
          </ac:spMkLst>
        </pc:spChg>
        <pc:spChg chg="add mod">
          <ac:chgData name="MCCLENNON, Melanie (NHS LEICESTER, LEICESTERSHIRE AND RUTLAND ICB - 04C)" userId="296550f6-6d67-44a2-8236-7758ca8e4ad0" providerId="ADAL" clId="{C80327D3-A964-4442-B8D5-282F35B281D0}" dt="2025-09-24T11:43:16.547" v="1158" actId="113"/>
          <ac:spMkLst>
            <pc:docMk/>
            <pc:sldMk cId="1824514264" sldId="262"/>
            <ac:spMk id="6" creationId="{0563EE8E-673D-0B83-1742-4AAF3F2857D6}"/>
          </ac:spMkLst>
        </pc:spChg>
        <pc:spChg chg="del">
          <ac:chgData name="MCCLENNON, Melanie (NHS LEICESTER, LEICESTERSHIRE AND RUTLAND ICB - 04C)" userId="296550f6-6d67-44a2-8236-7758ca8e4ad0" providerId="ADAL" clId="{C80327D3-A964-4442-B8D5-282F35B281D0}" dt="2025-09-24T11:34:07.455" v="803" actId="478"/>
          <ac:spMkLst>
            <pc:docMk/>
            <pc:sldMk cId="1824514264" sldId="262"/>
            <ac:spMk id="15" creationId="{75797F6B-E339-180A-231E-B88E8168F5A3}"/>
          </ac:spMkLst>
        </pc:spChg>
        <pc:spChg chg="del mod">
          <ac:chgData name="MCCLENNON, Melanie (NHS LEICESTER, LEICESTERSHIRE AND RUTLAND ICB - 04C)" userId="296550f6-6d67-44a2-8236-7758ca8e4ad0" providerId="ADAL" clId="{C80327D3-A964-4442-B8D5-282F35B281D0}" dt="2025-09-24T11:34:08.855" v="805" actId="478"/>
          <ac:spMkLst>
            <pc:docMk/>
            <pc:sldMk cId="1824514264" sldId="262"/>
            <ac:spMk id="16" creationId="{183EE9A2-7830-D658-0A09-CBBDF49DC661}"/>
          </ac:spMkLst>
        </pc:spChg>
        <pc:spChg chg="del">
          <ac:chgData name="MCCLENNON, Melanie (NHS LEICESTER, LEICESTERSHIRE AND RUTLAND ICB - 04C)" userId="296550f6-6d67-44a2-8236-7758ca8e4ad0" providerId="ADAL" clId="{C80327D3-A964-4442-B8D5-282F35B281D0}" dt="2025-09-24T11:34:10.832" v="807" actId="478"/>
          <ac:spMkLst>
            <pc:docMk/>
            <pc:sldMk cId="1824514264" sldId="262"/>
            <ac:spMk id="17" creationId="{1BD6F252-9A4C-C32B-B61A-CCA47513F6F1}"/>
          </ac:spMkLst>
        </pc:spChg>
        <pc:spChg chg="del">
          <ac:chgData name="MCCLENNON, Melanie (NHS LEICESTER, LEICESTERSHIRE AND RUTLAND ICB - 04C)" userId="296550f6-6d67-44a2-8236-7758ca8e4ad0" providerId="ADAL" clId="{C80327D3-A964-4442-B8D5-282F35B281D0}" dt="2025-09-24T11:34:13.696" v="809" actId="478"/>
          <ac:spMkLst>
            <pc:docMk/>
            <pc:sldMk cId="1824514264" sldId="262"/>
            <ac:spMk id="18" creationId="{61E09378-DF7C-6FB3-1959-CE7832B5B751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21:49:20.108" v="1544" actId="1076"/>
          <ac:spMkLst>
            <pc:docMk/>
            <pc:sldMk cId="1824514264" sldId="262"/>
            <ac:spMk id="21" creationId="{81C562FD-183B-E618-24DC-E239E1AF653A}"/>
          </ac:spMkLst>
        </pc:spChg>
        <pc:picChg chg="del">
          <ac:chgData name="MCCLENNON, Melanie (NHS LEICESTER, LEICESTERSHIRE AND RUTLAND ICB - 04C)" userId="296550f6-6d67-44a2-8236-7758ca8e4ad0" providerId="ADAL" clId="{C80327D3-A964-4442-B8D5-282F35B281D0}" dt="2025-09-24T11:34:05.991" v="802" actId="478"/>
          <ac:picMkLst>
            <pc:docMk/>
            <pc:sldMk cId="1824514264" sldId="262"/>
            <ac:picMk id="3" creationId="{5DD8E347-7A5C-15C2-D79C-553DAACEE547}"/>
          </ac:picMkLst>
        </pc:picChg>
        <pc:picChg chg="del">
          <ac:chgData name="MCCLENNON, Melanie (NHS LEICESTER, LEICESTERSHIRE AND RUTLAND ICB - 04C)" userId="296550f6-6d67-44a2-8236-7758ca8e4ad0" providerId="ADAL" clId="{C80327D3-A964-4442-B8D5-282F35B281D0}" dt="2025-09-24T11:34:09.497" v="806" actId="478"/>
          <ac:picMkLst>
            <pc:docMk/>
            <pc:sldMk cId="1824514264" sldId="262"/>
            <ac:picMk id="9" creationId="{8807139F-C3E8-513E-2320-C0BA176E3A84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1:42:52.114" v="1156" actId="1076"/>
          <ac:picMkLst>
            <pc:docMk/>
            <pc:sldMk cId="1824514264" sldId="262"/>
            <ac:picMk id="11" creationId="{32CCC0EA-9C3E-D36E-8311-4E912BC972D0}"/>
          </ac:picMkLst>
        </pc:picChg>
        <pc:picChg chg="del">
          <ac:chgData name="MCCLENNON, Melanie (NHS LEICESTER, LEICESTERSHIRE AND RUTLAND ICB - 04C)" userId="296550f6-6d67-44a2-8236-7758ca8e4ad0" providerId="ADAL" clId="{C80327D3-A964-4442-B8D5-282F35B281D0}" dt="2025-09-24T11:34:12.471" v="808" actId="478"/>
          <ac:picMkLst>
            <pc:docMk/>
            <pc:sldMk cId="1824514264" sldId="262"/>
            <ac:picMk id="12" creationId="{EA215579-453D-7417-4A4F-A8631A0F22F5}"/>
          </ac:picMkLst>
        </pc:picChg>
        <pc:picChg chg="del">
          <ac:chgData name="MCCLENNON, Melanie (NHS LEICESTER, LEICESTERSHIRE AND RUTLAND ICB - 04C)" userId="296550f6-6d67-44a2-8236-7758ca8e4ad0" providerId="ADAL" clId="{C80327D3-A964-4442-B8D5-282F35B281D0}" dt="2025-09-24T11:34:15.215" v="810" actId="478"/>
          <ac:picMkLst>
            <pc:docMk/>
            <pc:sldMk cId="1824514264" sldId="262"/>
            <ac:picMk id="19" creationId="{756BCBE7-83A9-32BB-73FE-05AE39C14BBF}"/>
          </ac:picMkLst>
        </pc:picChg>
      </pc:sldChg>
      <pc:sldChg chg="addSp modSp mod ord modTransition modAnim">
        <pc:chgData name="MCCLENNON, Melanie (NHS LEICESTER, LEICESTERSHIRE AND RUTLAND ICB - 04C)" userId="296550f6-6d67-44a2-8236-7758ca8e4ad0" providerId="ADAL" clId="{C80327D3-A964-4442-B8D5-282F35B281D0}" dt="2025-09-24T22:27:17.709" v="1802"/>
        <pc:sldMkLst>
          <pc:docMk/>
          <pc:sldMk cId="1970742376" sldId="263"/>
        </pc:sldMkLst>
        <pc:spChg chg="mod">
          <ac:chgData name="MCCLENNON, Melanie (NHS LEICESTER, LEICESTERSHIRE AND RUTLAND ICB - 04C)" userId="296550f6-6d67-44a2-8236-7758ca8e4ad0" providerId="ADAL" clId="{C80327D3-A964-4442-B8D5-282F35B281D0}" dt="2025-09-24T11:49:12.342" v="1226" actId="20577"/>
          <ac:spMkLst>
            <pc:docMk/>
            <pc:sldMk cId="1970742376" sldId="263"/>
            <ac:spMk id="4" creationId="{D6A7806A-5A30-16C3-A54F-A1953936A365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21:49:39.871" v="1551" actId="403"/>
          <ac:spMkLst>
            <pc:docMk/>
            <pc:sldMk cId="1970742376" sldId="263"/>
            <ac:spMk id="19" creationId="{F820698B-1794-FAB5-93E2-3BC3D1F8043D}"/>
          </ac:spMkLst>
        </pc:spChg>
        <pc:picChg chg="add mod">
          <ac:chgData name="MCCLENNON, Melanie (NHS LEICESTER, LEICESTERSHIRE AND RUTLAND ICB - 04C)" userId="296550f6-6d67-44a2-8236-7758ca8e4ad0" providerId="ADAL" clId="{C80327D3-A964-4442-B8D5-282F35B281D0}" dt="2025-09-24T22:26:53.468" v="1796" actId="1076"/>
          <ac:picMkLst>
            <pc:docMk/>
            <pc:sldMk cId="1970742376" sldId="263"/>
            <ac:picMk id="3" creationId="{21C210DA-8768-A14E-2853-724BFB7A9F5D}"/>
          </ac:picMkLst>
        </pc:picChg>
      </pc:sldChg>
      <pc:sldChg chg="del">
        <pc:chgData name="MCCLENNON, Melanie (NHS LEICESTER, LEICESTERSHIRE AND RUTLAND ICB - 04C)" userId="296550f6-6d67-44a2-8236-7758ca8e4ad0" providerId="ADAL" clId="{C80327D3-A964-4442-B8D5-282F35B281D0}" dt="2025-09-24T11:48:00.604" v="1206" actId="47"/>
        <pc:sldMkLst>
          <pc:docMk/>
          <pc:sldMk cId="1311937282" sldId="264"/>
        </pc:sldMkLst>
      </pc:sldChg>
      <pc:sldChg chg="modSp del mod ord">
        <pc:chgData name="MCCLENNON, Melanie (NHS LEICESTER, LEICESTERSHIRE AND RUTLAND ICB - 04C)" userId="296550f6-6d67-44a2-8236-7758ca8e4ad0" providerId="ADAL" clId="{C80327D3-A964-4442-B8D5-282F35B281D0}" dt="2025-09-24T11:44:41.291" v="1159" actId="47"/>
        <pc:sldMkLst>
          <pc:docMk/>
          <pc:sldMk cId="481254659" sldId="265"/>
        </pc:sldMkLst>
        <pc:spChg chg="mod">
          <ac:chgData name="MCCLENNON, Melanie (NHS LEICESTER, LEICESTERSHIRE AND RUTLAND ICB - 04C)" userId="296550f6-6d67-44a2-8236-7758ca8e4ad0" providerId="ADAL" clId="{C80327D3-A964-4442-B8D5-282F35B281D0}" dt="2025-09-24T11:13:42.851" v="393" actId="1076"/>
          <ac:spMkLst>
            <pc:docMk/>
            <pc:sldMk cId="481254659" sldId="265"/>
            <ac:spMk id="4" creationId="{DEB6F68B-9B1D-D792-9B67-D6390E6FA2D0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13:59.339" v="396" actId="1076"/>
          <ac:spMkLst>
            <pc:docMk/>
            <pc:sldMk cId="481254659" sldId="265"/>
            <ac:spMk id="6" creationId="{1212F56D-1DF4-201B-CC13-25FF712990D1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13:59.339" v="396" actId="1076"/>
          <ac:spMkLst>
            <pc:docMk/>
            <pc:sldMk cId="481254659" sldId="265"/>
            <ac:spMk id="16" creationId="{12BA1D1A-E864-FC2A-C993-C0E0F8D4B0D8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13:59.339" v="396" actId="1076"/>
          <ac:spMkLst>
            <pc:docMk/>
            <pc:sldMk cId="481254659" sldId="265"/>
            <ac:spMk id="18" creationId="{3D0DA3DA-F9E5-513B-7E51-0348F99F4775}"/>
          </ac:spMkLst>
        </pc:spChg>
        <pc:picChg chg="mod">
          <ac:chgData name="MCCLENNON, Melanie (NHS LEICESTER, LEICESTERSHIRE AND RUTLAND ICB - 04C)" userId="296550f6-6d67-44a2-8236-7758ca8e4ad0" providerId="ADAL" clId="{C80327D3-A964-4442-B8D5-282F35B281D0}" dt="2025-09-24T11:13:59.339" v="396" actId="1076"/>
          <ac:picMkLst>
            <pc:docMk/>
            <pc:sldMk cId="481254659" sldId="265"/>
            <ac:picMk id="3" creationId="{6B691CEB-B586-0764-4734-B9AD9B0328B8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1:13:59.339" v="396" actId="1076"/>
          <ac:picMkLst>
            <pc:docMk/>
            <pc:sldMk cId="481254659" sldId="265"/>
            <ac:picMk id="8" creationId="{D5EE147D-68D6-CB08-CE54-3A207EDC40FB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1:13:59.339" v="396" actId="1076"/>
          <ac:picMkLst>
            <pc:docMk/>
            <pc:sldMk cId="481254659" sldId="265"/>
            <ac:picMk id="9" creationId="{EA626CDE-C2C0-3787-BE29-8351B48938D4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1:13:51.474" v="395" actId="1076"/>
          <ac:picMkLst>
            <pc:docMk/>
            <pc:sldMk cId="481254659" sldId="265"/>
            <ac:picMk id="11" creationId="{D53EE3AB-BFE8-B1FF-8242-861F32FCC854}"/>
          </ac:picMkLst>
        </pc:picChg>
      </pc:sldChg>
      <pc:sldChg chg="del">
        <pc:chgData name="MCCLENNON, Melanie (NHS LEICESTER, LEICESTERSHIRE AND RUTLAND ICB - 04C)" userId="296550f6-6d67-44a2-8236-7758ca8e4ad0" providerId="ADAL" clId="{C80327D3-A964-4442-B8D5-282F35B281D0}" dt="2025-09-24T11:48:05.523" v="1209" actId="47"/>
        <pc:sldMkLst>
          <pc:docMk/>
          <pc:sldMk cId="3154376314" sldId="266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8:02.272" v="1207" actId="47"/>
        <pc:sldMkLst>
          <pc:docMk/>
          <pc:sldMk cId="28034595" sldId="267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8:07.326" v="1210" actId="47"/>
        <pc:sldMkLst>
          <pc:docMk/>
          <pc:sldMk cId="1204987637" sldId="268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7:49.048" v="1199" actId="47"/>
        <pc:sldMkLst>
          <pc:docMk/>
          <pc:sldMk cId="1812289605" sldId="269"/>
        </pc:sldMkLst>
      </pc:sldChg>
      <pc:sldChg chg="del ord">
        <pc:chgData name="MCCLENNON, Melanie (NHS LEICESTER, LEICESTERSHIRE AND RUTLAND ICB - 04C)" userId="296550f6-6d67-44a2-8236-7758ca8e4ad0" providerId="ADAL" clId="{C80327D3-A964-4442-B8D5-282F35B281D0}" dt="2025-09-24T11:47:46.915" v="1198" actId="47"/>
        <pc:sldMkLst>
          <pc:docMk/>
          <pc:sldMk cId="4148100587" sldId="270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7:51.329" v="1201" actId="47"/>
        <pc:sldMkLst>
          <pc:docMk/>
          <pc:sldMk cId="2142215612" sldId="271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7:50.107" v="1200" actId="47"/>
        <pc:sldMkLst>
          <pc:docMk/>
          <pc:sldMk cId="1953621506" sldId="272"/>
        </pc:sldMkLst>
      </pc:sldChg>
      <pc:sldChg chg="del">
        <pc:chgData name="MCCLENNON, Melanie (NHS LEICESTER, LEICESTERSHIRE AND RUTLAND ICB - 04C)" userId="296550f6-6d67-44a2-8236-7758ca8e4ad0" providerId="ADAL" clId="{C80327D3-A964-4442-B8D5-282F35B281D0}" dt="2025-09-24T11:48:03.773" v="1208" actId="47"/>
        <pc:sldMkLst>
          <pc:docMk/>
          <pc:sldMk cId="1081390684" sldId="273"/>
        </pc:sldMkLst>
      </pc:sldChg>
      <pc:sldChg chg="addSp delSp modSp add mod ord modTransition modAnim">
        <pc:chgData name="MCCLENNON, Melanie (NHS LEICESTER, LEICESTERSHIRE AND RUTLAND ICB - 04C)" userId="296550f6-6d67-44a2-8236-7758ca8e4ad0" providerId="ADAL" clId="{C80327D3-A964-4442-B8D5-282F35B281D0}" dt="2025-09-24T21:59:29.318" v="1634"/>
        <pc:sldMkLst>
          <pc:docMk/>
          <pc:sldMk cId="1522480175" sldId="274"/>
        </pc:sldMkLst>
        <pc:spChg chg="add mod">
          <ac:chgData name="MCCLENNON, Melanie (NHS LEICESTER, LEICESTERSHIRE AND RUTLAND ICB - 04C)" userId="296550f6-6d67-44a2-8236-7758ca8e4ad0" providerId="ADAL" clId="{C80327D3-A964-4442-B8D5-282F35B281D0}" dt="2025-09-24T11:54:42.934" v="1235" actId="164"/>
          <ac:spMkLst>
            <pc:docMk/>
            <pc:sldMk cId="1522480175" sldId="274"/>
            <ac:spMk id="2" creationId="{92151B3E-AB00-6B8A-DC6B-9551ECCB994F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23:02.321" v="755" actId="1076"/>
          <ac:spMkLst>
            <pc:docMk/>
            <pc:sldMk cId="1522480175" sldId="274"/>
            <ac:spMk id="4" creationId="{73966E1D-89E7-563E-DE1C-974A35692EE1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53:58.577" v="1232" actId="164"/>
          <ac:spMkLst>
            <pc:docMk/>
            <pc:sldMk cId="1522480175" sldId="274"/>
            <ac:spMk id="6" creationId="{9CB1DE4F-878D-C6E8-5160-3FCE88335090}"/>
          </ac:spMkLst>
        </pc:spChg>
        <pc:spChg chg="add mod">
          <ac:chgData name="MCCLENNON, Melanie (NHS LEICESTER, LEICESTERSHIRE AND RUTLAND ICB - 04C)" userId="296550f6-6d67-44a2-8236-7758ca8e4ad0" providerId="ADAL" clId="{C80327D3-A964-4442-B8D5-282F35B281D0}" dt="2025-09-24T11:54:51.422" v="1236" actId="164"/>
          <ac:spMkLst>
            <pc:docMk/>
            <pc:sldMk cId="1522480175" sldId="274"/>
            <ac:spMk id="12" creationId="{0865BC04-B98D-B04A-E45B-93A4DDA9BD11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54:23.269" v="1233" actId="164"/>
          <ac:spMkLst>
            <pc:docMk/>
            <pc:sldMk cId="1522480175" sldId="274"/>
            <ac:spMk id="16" creationId="{6279E506-3148-B454-DDA7-F188FCD37AD0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54:32.367" v="1234" actId="164"/>
          <ac:spMkLst>
            <pc:docMk/>
            <pc:sldMk cId="1522480175" sldId="274"/>
            <ac:spMk id="18" creationId="{5CD585E1-A3C7-D0BB-AF0F-4DE2C194D81E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21:49:12.768" v="1540" actId="1076"/>
          <ac:spMkLst>
            <pc:docMk/>
            <pc:sldMk cId="1522480175" sldId="274"/>
            <ac:spMk id="21" creationId="{EBC0CEEA-EBB7-2A46-69DC-90DE1FA72C2F}"/>
          </ac:spMkLst>
        </pc:spChg>
        <pc:grpChg chg="add mod">
          <ac:chgData name="MCCLENNON, Melanie (NHS LEICESTER, LEICESTERSHIRE AND RUTLAND ICB - 04C)" userId="296550f6-6d67-44a2-8236-7758ca8e4ad0" providerId="ADAL" clId="{C80327D3-A964-4442-B8D5-282F35B281D0}" dt="2025-09-24T11:53:58.577" v="1232" actId="164"/>
          <ac:grpSpMkLst>
            <pc:docMk/>
            <pc:sldMk cId="1522480175" sldId="274"/>
            <ac:grpSpMk id="15" creationId="{40AD24E2-B527-7151-A79E-A210E964B6F2}"/>
          </ac:grpSpMkLst>
        </pc:grpChg>
        <pc:grpChg chg="add mod">
          <ac:chgData name="MCCLENNON, Melanie (NHS LEICESTER, LEICESTERSHIRE AND RUTLAND ICB - 04C)" userId="296550f6-6d67-44a2-8236-7758ca8e4ad0" providerId="ADAL" clId="{C80327D3-A964-4442-B8D5-282F35B281D0}" dt="2025-09-24T11:54:23.269" v="1233" actId="164"/>
          <ac:grpSpMkLst>
            <pc:docMk/>
            <pc:sldMk cId="1522480175" sldId="274"/>
            <ac:grpSpMk id="17" creationId="{8BE26B4E-4686-7FD2-192C-0006165698B5}"/>
          </ac:grpSpMkLst>
        </pc:grpChg>
        <pc:grpChg chg="add mod">
          <ac:chgData name="MCCLENNON, Melanie (NHS LEICESTER, LEICESTERSHIRE AND RUTLAND ICB - 04C)" userId="296550f6-6d67-44a2-8236-7758ca8e4ad0" providerId="ADAL" clId="{C80327D3-A964-4442-B8D5-282F35B281D0}" dt="2025-09-24T11:54:32.367" v="1234" actId="164"/>
          <ac:grpSpMkLst>
            <pc:docMk/>
            <pc:sldMk cId="1522480175" sldId="274"/>
            <ac:grpSpMk id="19" creationId="{246803AB-86CA-559C-3596-DE458D58DC78}"/>
          </ac:grpSpMkLst>
        </pc:grpChg>
        <pc:grpChg chg="add mod">
          <ac:chgData name="MCCLENNON, Melanie (NHS LEICESTER, LEICESTERSHIRE AND RUTLAND ICB - 04C)" userId="296550f6-6d67-44a2-8236-7758ca8e4ad0" providerId="ADAL" clId="{C80327D3-A964-4442-B8D5-282F35B281D0}" dt="2025-09-24T11:54:42.934" v="1235" actId="164"/>
          <ac:grpSpMkLst>
            <pc:docMk/>
            <pc:sldMk cId="1522480175" sldId="274"/>
            <ac:grpSpMk id="20" creationId="{DD3EF021-8919-B19D-2D6F-305E3DAD418F}"/>
          </ac:grpSpMkLst>
        </pc:grpChg>
        <pc:grpChg chg="add mod">
          <ac:chgData name="MCCLENNON, Melanie (NHS LEICESTER, LEICESTERSHIRE AND RUTLAND ICB - 04C)" userId="296550f6-6d67-44a2-8236-7758ca8e4ad0" providerId="ADAL" clId="{C80327D3-A964-4442-B8D5-282F35B281D0}" dt="2025-09-24T11:54:51.422" v="1236" actId="164"/>
          <ac:grpSpMkLst>
            <pc:docMk/>
            <pc:sldMk cId="1522480175" sldId="274"/>
            <ac:grpSpMk id="22" creationId="{12062AD2-157D-C2E5-93B5-532BA24CEC38}"/>
          </ac:grpSpMkLst>
        </pc:grpChg>
        <pc:picChg chg="mod">
          <ac:chgData name="MCCLENNON, Melanie (NHS LEICESTER, LEICESTERSHIRE AND RUTLAND ICB - 04C)" userId="296550f6-6d67-44a2-8236-7758ca8e4ad0" providerId="ADAL" clId="{C80327D3-A964-4442-B8D5-282F35B281D0}" dt="2025-09-24T11:53:58.577" v="1232" actId="164"/>
          <ac:picMkLst>
            <pc:docMk/>
            <pc:sldMk cId="1522480175" sldId="274"/>
            <ac:picMk id="3" creationId="{D5923827-FD37-ED9A-D5A6-5180D1CD1D50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1:54:32.367" v="1234" actId="164"/>
          <ac:picMkLst>
            <pc:docMk/>
            <pc:sldMk cId="1522480175" sldId="274"/>
            <ac:picMk id="8" creationId="{7CACDFF0-182D-A141-C938-FA7BB318CEE1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1:54:23.269" v="1233" actId="164"/>
          <ac:picMkLst>
            <pc:docMk/>
            <pc:sldMk cId="1522480175" sldId="274"/>
            <ac:picMk id="9" creationId="{859BF0E9-605B-8205-F932-EA2B3F48969F}"/>
          </ac:picMkLst>
        </pc:picChg>
        <pc:picChg chg="add mod">
          <ac:chgData name="MCCLENNON, Melanie (NHS LEICESTER, LEICESTERSHIRE AND RUTLAND ICB - 04C)" userId="296550f6-6d67-44a2-8236-7758ca8e4ad0" providerId="ADAL" clId="{C80327D3-A964-4442-B8D5-282F35B281D0}" dt="2025-09-24T11:54:42.934" v="1235" actId="164"/>
          <ac:picMkLst>
            <pc:docMk/>
            <pc:sldMk cId="1522480175" sldId="274"/>
            <ac:picMk id="10" creationId="{05333197-120B-0292-E2D2-909121C651D3}"/>
          </ac:picMkLst>
        </pc:picChg>
        <pc:picChg chg="del">
          <ac:chgData name="MCCLENNON, Melanie (NHS LEICESTER, LEICESTERSHIRE AND RUTLAND ICB - 04C)" userId="296550f6-6d67-44a2-8236-7758ca8e4ad0" providerId="ADAL" clId="{C80327D3-A964-4442-B8D5-282F35B281D0}" dt="2025-09-24T11:17:40.715" v="671" actId="478"/>
          <ac:picMkLst>
            <pc:docMk/>
            <pc:sldMk cId="1522480175" sldId="274"/>
            <ac:picMk id="11" creationId="{A4A46F4F-3D29-585E-E9AD-128F18BF9D32}"/>
          </ac:picMkLst>
        </pc:picChg>
        <pc:picChg chg="add mod">
          <ac:chgData name="MCCLENNON, Melanie (NHS LEICESTER, LEICESTERSHIRE AND RUTLAND ICB - 04C)" userId="296550f6-6d67-44a2-8236-7758ca8e4ad0" providerId="ADAL" clId="{C80327D3-A964-4442-B8D5-282F35B281D0}" dt="2025-09-24T11:54:51.422" v="1236" actId="164"/>
          <ac:picMkLst>
            <pc:docMk/>
            <pc:sldMk cId="1522480175" sldId="274"/>
            <ac:picMk id="13" creationId="{9D6477DF-D0DD-CBB9-EC5C-8CA94D5990FA}"/>
          </ac:picMkLst>
        </pc:picChg>
      </pc:sldChg>
      <pc:sldChg chg="addSp delSp modSp add mod modTransition modAnim">
        <pc:chgData name="MCCLENNON, Melanie (NHS LEICESTER, LEICESTERSHIRE AND RUTLAND ICB - 04C)" userId="296550f6-6d67-44a2-8236-7758ca8e4ad0" providerId="ADAL" clId="{C80327D3-A964-4442-B8D5-282F35B281D0}" dt="2025-09-24T22:21:34.073" v="1791"/>
        <pc:sldMkLst>
          <pc:docMk/>
          <pc:sldMk cId="1138184994" sldId="275"/>
        </pc:sldMkLst>
        <pc:spChg chg="mod">
          <ac:chgData name="MCCLENNON, Melanie (NHS LEICESTER, LEICESTERSHIRE AND RUTLAND ICB - 04C)" userId="296550f6-6d67-44a2-8236-7758ca8e4ad0" providerId="ADAL" clId="{C80327D3-A964-4442-B8D5-282F35B281D0}" dt="2025-09-24T11:46:09.131" v="1188" actId="1076"/>
          <ac:spMkLst>
            <pc:docMk/>
            <pc:sldMk cId="1138184994" sldId="275"/>
            <ac:spMk id="2" creationId="{5DF52102-6024-2EE8-B0DF-68F1A4F21B53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1:46:00.291" v="1187" actId="1076"/>
          <ac:spMkLst>
            <pc:docMk/>
            <pc:sldMk cId="1138184994" sldId="275"/>
            <ac:spMk id="4" creationId="{EA626630-630B-5A76-1563-1AC70633AD00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20:07:50.144" v="1522" actId="20577"/>
          <ac:spMkLst>
            <pc:docMk/>
            <pc:sldMk cId="1138184994" sldId="275"/>
            <ac:spMk id="15" creationId="{28A54B8D-0B9E-8A0C-95EF-4E0DC77E50DE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2:08:45.336" v="1384" actId="164"/>
          <ac:spMkLst>
            <pc:docMk/>
            <pc:sldMk cId="1138184994" sldId="275"/>
            <ac:spMk id="16" creationId="{D2D3D19B-54BA-0E36-BC87-6A66A4EEA1F0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2:08:50.872" v="1385" actId="164"/>
          <ac:spMkLst>
            <pc:docMk/>
            <pc:sldMk cId="1138184994" sldId="275"/>
            <ac:spMk id="17" creationId="{F2629946-C42B-6E4D-16B7-C563A1C5266F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12:08:56.359" v="1386" actId="164"/>
          <ac:spMkLst>
            <pc:docMk/>
            <pc:sldMk cId="1138184994" sldId="275"/>
            <ac:spMk id="18" creationId="{4C510908-4466-6866-74D4-B0D1A3C5A326}"/>
          </ac:spMkLst>
        </pc:spChg>
        <pc:spChg chg="mod">
          <ac:chgData name="MCCLENNON, Melanie (NHS LEICESTER, LEICESTERSHIRE AND RUTLAND ICB - 04C)" userId="296550f6-6d67-44a2-8236-7758ca8e4ad0" providerId="ADAL" clId="{C80327D3-A964-4442-B8D5-282F35B281D0}" dt="2025-09-24T21:49:29.036" v="1548" actId="1076"/>
          <ac:spMkLst>
            <pc:docMk/>
            <pc:sldMk cId="1138184994" sldId="275"/>
            <ac:spMk id="21" creationId="{84063A91-4FFA-D3E4-6799-69108FDC9420}"/>
          </ac:spMkLst>
        </pc:spChg>
        <pc:grpChg chg="add mod">
          <ac:chgData name="MCCLENNON, Melanie (NHS LEICESTER, LEICESTERSHIRE AND RUTLAND ICB - 04C)" userId="296550f6-6d67-44a2-8236-7758ca8e4ad0" providerId="ADAL" clId="{C80327D3-A964-4442-B8D5-282F35B281D0}" dt="2025-09-24T12:08:39.742" v="1383" actId="164"/>
          <ac:grpSpMkLst>
            <pc:docMk/>
            <pc:sldMk cId="1138184994" sldId="275"/>
            <ac:grpSpMk id="8" creationId="{D4DCB2A0-C1A5-D1FE-0B8E-DE8E39B73498}"/>
          </ac:grpSpMkLst>
        </pc:grpChg>
        <pc:grpChg chg="add mod">
          <ac:chgData name="MCCLENNON, Melanie (NHS LEICESTER, LEICESTERSHIRE AND RUTLAND ICB - 04C)" userId="296550f6-6d67-44a2-8236-7758ca8e4ad0" providerId="ADAL" clId="{C80327D3-A964-4442-B8D5-282F35B281D0}" dt="2025-09-24T12:08:45.336" v="1384" actId="164"/>
          <ac:grpSpMkLst>
            <pc:docMk/>
            <pc:sldMk cId="1138184994" sldId="275"/>
            <ac:grpSpMk id="10" creationId="{1AA5B205-0988-86BF-8C2D-A8B3D981E020}"/>
          </ac:grpSpMkLst>
        </pc:grpChg>
        <pc:grpChg chg="add mod">
          <ac:chgData name="MCCLENNON, Melanie (NHS LEICESTER, LEICESTERSHIRE AND RUTLAND ICB - 04C)" userId="296550f6-6d67-44a2-8236-7758ca8e4ad0" providerId="ADAL" clId="{C80327D3-A964-4442-B8D5-282F35B281D0}" dt="2025-09-24T12:08:50.872" v="1385" actId="164"/>
          <ac:grpSpMkLst>
            <pc:docMk/>
            <pc:sldMk cId="1138184994" sldId="275"/>
            <ac:grpSpMk id="13" creationId="{987D2CFE-C555-15F8-7DE9-E88AC4BA84BA}"/>
          </ac:grpSpMkLst>
        </pc:grpChg>
        <pc:grpChg chg="add mod">
          <ac:chgData name="MCCLENNON, Melanie (NHS LEICESTER, LEICESTERSHIRE AND RUTLAND ICB - 04C)" userId="296550f6-6d67-44a2-8236-7758ca8e4ad0" providerId="ADAL" clId="{C80327D3-A964-4442-B8D5-282F35B281D0}" dt="2025-09-24T12:08:56.359" v="1386" actId="164"/>
          <ac:grpSpMkLst>
            <pc:docMk/>
            <pc:sldMk cId="1138184994" sldId="275"/>
            <ac:grpSpMk id="20" creationId="{644F041A-0B5D-D526-D865-F7CA20C88C83}"/>
          </ac:grpSpMkLst>
        </pc:grpChg>
        <pc:picChg chg="mod">
          <ac:chgData name="MCCLENNON, Melanie (NHS LEICESTER, LEICESTERSHIRE AND RUTLAND ICB - 04C)" userId="296550f6-6d67-44a2-8236-7758ca8e4ad0" providerId="ADAL" clId="{C80327D3-A964-4442-B8D5-282F35B281D0}" dt="2025-09-24T12:08:39.742" v="1383" actId="164"/>
          <ac:picMkLst>
            <pc:docMk/>
            <pc:sldMk cId="1138184994" sldId="275"/>
            <ac:picMk id="3" creationId="{E780FC70-089B-E5C7-B16B-84A85A3D0115}"/>
          </ac:picMkLst>
        </pc:picChg>
        <pc:picChg chg="add mod">
          <ac:chgData name="MCCLENNON, Melanie (NHS LEICESTER, LEICESTERSHIRE AND RUTLAND ICB - 04C)" userId="296550f6-6d67-44a2-8236-7758ca8e4ad0" providerId="ADAL" clId="{C80327D3-A964-4442-B8D5-282F35B281D0}" dt="2025-09-24T11:46:28.031" v="1190"/>
          <ac:picMkLst>
            <pc:docMk/>
            <pc:sldMk cId="1138184994" sldId="275"/>
            <ac:picMk id="6" creationId="{D24D4895-5850-4FC3-4429-8F2B7C99CC76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2:08:45.336" v="1384" actId="164"/>
          <ac:picMkLst>
            <pc:docMk/>
            <pc:sldMk cId="1138184994" sldId="275"/>
            <ac:picMk id="9" creationId="{34358476-588B-9F7A-BF93-0619B487872F}"/>
          </ac:picMkLst>
        </pc:picChg>
        <pc:picChg chg="del">
          <ac:chgData name="MCCLENNON, Melanie (NHS LEICESTER, LEICESTERSHIRE AND RUTLAND ICB - 04C)" userId="296550f6-6d67-44a2-8236-7758ca8e4ad0" providerId="ADAL" clId="{C80327D3-A964-4442-B8D5-282F35B281D0}" dt="2025-09-24T11:45:49.523" v="1186" actId="478"/>
          <ac:picMkLst>
            <pc:docMk/>
            <pc:sldMk cId="1138184994" sldId="275"/>
            <ac:picMk id="11" creationId="{EF9BDA2B-E101-DA0F-51FE-2E100230D1D7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2:08:50.872" v="1385" actId="164"/>
          <ac:picMkLst>
            <pc:docMk/>
            <pc:sldMk cId="1138184994" sldId="275"/>
            <ac:picMk id="12" creationId="{0E59E7F1-E95D-D615-1380-8487177232AF}"/>
          </ac:picMkLst>
        </pc:picChg>
        <pc:picChg chg="mod">
          <ac:chgData name="MCCLENNON, Melanie (NHS LEICESTER, LEICESTERSHIRE AND RUTLAND ICB - 04C)" userId="296550f6-6d67-44a2-8236-7758ca8e4ad0" providerId="ADAL" clId="{C80327D3-A964-4442-B8D5-282F35B281D0}" dt="2025-09-24T12:08:56.359" v="1386" actId="164"/>
          <ac:picMkLst>
            <pc:docMk/>
            <pc:sldMk cId="1138184994" sldId="275"/>
            <ac:picMk id="19" creationId="{63033E5B-E7DB-F70D-8F51-E2E7C28B8C45}"/>
          </ac:picMkLst>
        </pc:picChg>
      </pc:sldChg>
    </pc:docChg>
  </pc:docChgLst>
  <pc:docChgLst>
    <pc:chgData name="MCCLENNON, Melanie (NHS LEICESTER, LEICESTERSHIRE AND RUTLAND ICB - 04C)" userId="296550f6-6d67-44a2-8236-7758ca8e4ad0" providerId="ADAL" clId="{26C60B5E-6219-41CB-B79B-C1D818275122}"/>
    <pc:docChg chg="undo custSel addSld delSld modSld sldOrd">
      <pc:chgData name="MCCLENNON, Melanie (NHS LEICESTER, LEICESTERSHIRE AND RUTLAND ICB - 04C)" userId="296550f6-6d67-44a2-8236-7758ca8e4ad0" providerId="ADAL" clId="{26C60B5E-6219-41CB-B79B-C1D818275122}" dt="2025-09-23T15:02:09.432" v="576" actId="1076"/>
      <pc:docMkLst>
        <pc:docMk/>
      </pc:docMkLst>
      <pc:sldChg chg="delSp mod">
        <pc:chgData name="MCCLENNON, Melanie (NHS LEICESTER, LEICESTERSHIRE AND RUTLAND ICB - 04C)" userId="296550f6-6d67-44a2-8236-7758ca8e4ad0" providerId="ADAL" clId="{26C60B5E-6219-41CB-B79B-C1D818275122}" dt="2025-09-09T22:02:32.287" v="0" actId="478"/>
        <pc:sldMkLst>
          <pc:docMk/>
          <pc:sldMk cId="2703116166" sldId="256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35.975" v="1" actId="478"/>
        <pc:sldMkLst>
          <pc:docMk/>
          <pc:sldMk cId="656616103" sldId="258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40.427" v="2" actId="478"/>
        <pc:sldMkLst>
          <pc:docMk/>
          <pc:sldMk cId="1229450641" sldId="259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3:32:05.067" v="196" actId="21"/>
        <pc:sldMkLst>
          <pc:docMk/>
          <pc:sldMk cId="991922461" sldId="260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45.057" v="3" actId="478"/>
        <pc:sldMkLst>
          <pc:docMk/>
          <pc:sldMk cId="286621538" sldId="261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48.665" v="4" actId="478"/>
        <pc:sldMkLst>
          <pc:docMk/>
          <pc:sldMk cId="1824514264" sldId="262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56.122" v="6" actId="478"/>
        <pc:sldMkLst>
          <pc:docMk/>
          <pc:sldMk cId="1970742376" sldId="263"/>
        </pc:sldMkLst>
      </pc:sldChg>
      <pc:sldChg chg="delSp modSp mod">
        <pc:chgData name="MCCLENNON, Melanie (NHS LEICESTER, LEICESTERSHIRE AND RUTLAND ICB - 04C)" userId="296550f6-6d67-44a2-8236-7758ca8e4ad0" providerId="ADAL" clId="{26C60B5E-6219-41CB-B79B-C1D818275122}" dt="2025-09-12T21:02:37.762" v="546" actId="1076"/>
        <pc:sldMkLst>
          <pc:docMk/>
          <pc:sldMk cId="1311937282" sldId="264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52.322" v="5" actId="478"/>
        <pc:sldMkLst>
          <pc:docMk/>
          <pc:sldMk cId="481254659" sldId="265"/>
        </pc:sldMkLst>
      </pc:sldChg>
      <pc:sldChg chg="addSp delSp modSp add mod ord modAnim">
        <pc:chgData name="MCCLENNON, Melanie (NHS LEICESTER, LEICESTERSHIRE AND RUTLAND ICB - 04C)" userId="296550f6-6d67-44a2-8236-7758ca8e4ad0" providerId="ADAL" clId="{26C60B5E-6219-41CB-B79B-C1D818275122}" dt="2025-09-10T00:14:59.438" v="408" actId="1076"/>
        <pc:sldMkLst>
          <pc:docMk/>
          <pc:sldMk cId="3154376314" sldId="266"/>
        </pc:sldMkLst>
      </pc:sldChg>
      <pc:sldChg chg="delSp modSp add mod ord">
        <pc:chgData name="MCCLENNON, Melanie (NHS LEICESTER, LEICESTERSHIRE AND RUTLAND ICB - 04C)" userId="296550f6-6d67-44a2-8236-7758ca8e4ad0" providerId="ADAL" clId="{26C60B5E-6219-41CB-B79B-C1D818275122}" dt="2025-09-10T00:15:12.319" v="410"/>
        <pc:sldMkLst>
          <pc:docMk/>
          <pc:sldMk cId="28034595" sldId="267"/>
        </pc:sldMkLst>
      </pc:sldChg>
      <pc:sldChg chg="add del ord">
        <pc:chgData name="MCCLENNON, Melanie (NHS LEICESTER, LEICESTERSHIRE AND RUTLAND ICB - 04C)" userId="296550f6-6d67-44a2-8236-7758ca8e4ad0" providerId="ADAL" clId="{26C60B5E-6219-41CB-B79B-C1D818275122}" dt="2025-09-11T15:42:48.331" v="414" actId="2696"/>
        <pc:sldMkLst>
          <pc:docMk/>
          <pc:sldMk cId="186610300" sldId="268"/>
        </pc:sldMkLst>
      </pc:sldChg>
      <pc:sldChg chg="addSp delSp modSp add mod ord">
        <pc:chgData name="MCCLENNON, Melanie (NHS LEICESTER, LEICESTERSHIRE AND RUTLAND ICB - 04C)" userId="296550f6-6d67-44a2-8236-7758ca8e4ad0" providerId="ADAL" clId="{26C60B5E-6219-41CB-B79B-C1D818275122}" dt="2025-09-11T15:57:47.477" v="544" actId="688"/>
        <pc:sldMkLst>
          <pc:docMk/>
          <pc:sldMk cId="1204987637" sldId="268"/>
        </pc:sldMkLst>
      </pc:sldChg>
      <pc:sldChg chg="delSp add mod">
        <pc:chgData name="MCCLENNON, Melanie (NHS LEICESTER, LEICESTERSHIRE AND RUTLAND ICB - 04C)" userId="296550f6-6d67-44a2-8236-7758ca8e4ad0" providerId="ADAL" clId="{26C60B5E-6219-41CB-B79B-C1D818275122}" dt="2025-09-22T11:14:22.643" v="550" actId="478"/>
        <pc:sldMkLst>
          <pc:docMk/>
          <pc:sldMk cId="1812289605" sldId="269"/>
        </pc:sldMkLst>
      </pc:sldChg>
      <pc:sldChg chg="addSp delSp add mod ord">
        <pc:chgData name="MCCLENNON, Melanie (NHS LEICESTER, LEICESTERSHIRE AND RUTLAND ICB - 04C)" userId="296550f6-6d67-44a2-8236-7758ca8e4ad0" providerId="ADAL" clId="{26C60B5E-6219-41CB-B79B-C1D818275122}" dt="2025-09-22T11:15:15.938" v="563" actId="478"/>
        <pc:sldMkLst>
          <pc:docMk/>
          <pc:sldMk cId="4148100587" sldId="270"/>
        </pc:sldMkLst>
      </pc:sldChg>
      <pc:sldChg chg="add del">
        <pc:chgData name="MCCLENNON, Melanie (NHS LEICESTER, LEICESTERSHIRE AND RUTLAND ICB - 04C)" userId="296550f6-6d67-44a2-8236-7758ca8e4ad0" providerId="ADAL" clId="{26C60B5E-6219-41CB-B79B-C1D818275122}" dt="2025-09-22T11:15:55.440" v="565" actId="47"/>
        <pc:sldMkLst>
          <pc:docMk/>
          <pc:sldMk cId="1819162621" sldId="271"/>
        </pc:sldMkLst>
      </pc:sldChg>
      <pc:sldChg chg="delSp add mod">
        <pc:chgData name="MCCLENNON, Melanie (NHS LEICESTER, LEICESTERSHIRE AND RUTLAND ICB - 04C)" userId="296550f6-6d67-44a2-8236-7758ca8e4ad0" providerId="ADAL" clId="{26C60B5E-6219-41CB-B79B-C1D818275122}" dt="2025-09-22T11:52:54.398" v="567" actId="478"/>
        <pc:sldMkLst>
          <pc:docMk/>
          <pc:sldMk cId="2142215612" sldId="271"/>
        </pc:sldMkLst>
      </pc:sldChg>
      <pc:sldChg chg="delSp add mod">
        <pc:chgData name="MCCLENNON, Melanie (NHS LEICESTER, LEICESTERSHIRE AND RUTLAND ICB - 04C)" userId="296550f6-6d67-44a2-8236-7758ca8e4ad0" providerId="ADAL" clId="{26C60B5E-6219-41CB-B79B-C1D818275122}" dt="2025-09-22T11:55:28.719" v="569" actId="478"/>
        <pc:sldMkLst>
          <pc:docMk/>
          <pc:sldMk cId="1953621506" sldId="272"/>
        </pc:sldMkLst>
      </pc:sldChg>
      <pc:sldChg chg="delSp modSp add mod">
        <pc:chgData name="MCCLENNON, Melanie (NHS LEICESTER, LEICESTERSHIRE AND RUTLAND ICB - 04C)" userId="296550f6-6d67-44a2-8236-7758ca8e4ad0" providerId="ADAL" clId="{26C60B5E-6219-41CB-B79B-C1D818275122}" dt="2025-09-23T15:02:09.432" v="576" actId="1076"/>
        <pc:sldMkLst>
          <pc:docMk/>
          <pc:sldMk cId="1081390684" sldId="273"/>
        </pc:sldMkLst>
        <pc:spChg chg="mod">
          <ac:chgData name="MCCLENNON, Melanie (NHS LEICESTER, LEICESTERSHIRE AND RUTLAND ICB - 04C)" userId="296550f6-6d67-44a2-8236-7758ca8e4ad0" providerId="ADAL" clId="{26C60B5E-6219-41CB-B79B-C1D818275122}" dt="2025-09-23T15:02:02.802" v="575" actId="1076"/>
          <ac:spMkLst>
            <pc:docMk/>
            <pc:sldMk cId="1081390684" sldId="273"/>
            <ac:spMk id="8" creationId="{F0E18137-5F8C-96EC-E589-7A80DB2F8DBB}"/>
          </ac:spMkLst>
        </pc:spChg>
        <pc:spChg chg="mod">
          <ac:chgData name="MCCLENNON, Melanie (NHS LEICESTER, LEICESTERSHIRE AND RUTLAND ICB - 04C)" userId="296550f6-6d67-44a2-8236-7758ca8e4ad0" providerId="ADAL" clId="{26C60B5E-6219-41CB-B79B-C1D818275122}" dt="2025-09-23T15:02:09.432" v="576" actId="1076"/>
          <ac:spMkLst>
            <pc:docMk/>
            <pc:sldMk cId="1081390684" sldId="273"/>
            <ac:spMk id="28" creationId="{214DA047-F6F0-4E9F-BEDF-BF5DEA3D9CD4}"/>
          </ac:spMkLst>
        </pc:spChg>
        <pc:spChg chg="del">
          <ac:chgData name="MCCLENNON, Melanie (NHS LEICESTER, LEICESTERSHIRE AND RUTLAND ICB - 04C)" userId="296550f6-6d67-44a2-8236-7758ca8e4ad0" providerId="ADAL" clId="{26C60B5E-6219-41CB-B79B-C1D818275122}" dt="2025-09-23T15:01:27.546" v="572" actId="478"/>
          <ac:spMkLst>
            <pc:docMk/>
            <pc:sldMk cId="1081390684" sldId="273"/>
            <ac:spMk id="40" creationId="{E70AEEF6-4913-6A78-862C-8D4FE42374C3}"/>
          </ac:spMkLst>
        </pc:spChg>
        <pc:spChg chg="del">
          <ac:chgData name="MCCLENNON, Melanie (NHS LEICESTER, LEICESTERSHIRE AND RUTLAND ICB - 04C)" userId="296550f6-6d67-44a2-8236-7758ca8e4ad0" providerId="ADAL" clId="{26C60B5E-6219-41CB-B79B-C1D818275122}" dt="2025-09-23T15:01:30.305" v="573" actId="478"/>
          <ac:spMkLst>
            <pc:docMk/>
            <pc:sldMk cId="1081390684" sldId="273"/>
            <ac:spMk id="41" creationId="{806D2595-B271-5C63-0FE1-ADC08E5E6B50}"/>
          </ac:spMkLst>
        </pc:spChg>
        <pc:picChg chg="del">
          <ac:chgData name="MCCLENNON, Melanie (NHS LEICESTER, LEICESTERSHIRE AND RUTLAND ICB - 04C)" userId="296550f6-6d67-44a2-8236-7758ca8e4ad0" providerId="ADAL" clId="{26C60B5E-6219-41CB-B79B-C1D818275122}" dt="2025-09-23T15:01:25.292" v="571" actId="478"/>
          <ac:picMkLst>
            <pc:docMk/>
            <pc:sldMk cId="1081390684" sldId="273"/>
            <ac:picMk id="38" creationId="{A2CA9E4E-4CE1-A07E-45B2-2E56821651F5}"/>
          </ac:picMkLst>
        </pc:picChg>
        <pc:cxnChg chg="del">
          <ac:chgData name="MCCLENNON, Melanie (NHS LEICESTER, LEICESTERSHIRE AND RUTLAND ICB - 04C)" userId="296550f6-6d67-44a2-8236-7758ca8e4ad0" providerId="ADAL" clId="{26C60B5E-6219-41CB-B79B-C1D818275122}" dt="2025-09-23T15:01:33.796" v="574" actId="478"/>
          <ac:cxnSpMkLst>
            <pc:docMk/>
            <pc:sldMk cId="1081390684" sldId="273"/>
            <ac:cxnSpMk id="43" creationId="{4B660DBA-42C4-BDC0-CB6A-4B1D7DB5F524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7262-DBF8-49E2-B224-E80E1F29ECB6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008EA-04C2-4B1F-9A75-246F78F9D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7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5D15A-3332-7FE6-E4D7-71A81F6BE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24B6E1-95D6-6C6B-1DB4-7F826E41DB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8DE9A6-8E9C-99A6-D3DE-8A9EEDD68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93DD7-480D-5E17-9796-30BEA00F77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008EA-04C2-4B1F-9A75-246F78F9D20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78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D68AB-7FD6-E02F-FCE4-87DA3834F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588F2-8AAB-078E-09E3-9F1C84BA8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9FD6F-37BF-4FA7-47C1-1299C7050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DAA26-DAFB-F822-2C5C-98CA93A2C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7687-0547-DD9C-2AE7-BF3D8125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16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0568-D9F7-E2B3-787B-2AD0D790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63DC2-2A3D-DF19-689E-8F38833BA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95AA2-404B-DA96-8DBF-1F3B47CB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AC01A-12F3-B14D-9EB6-16AB43FE4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34E86-F4A7-35A0-1ED9-1D8405005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01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190B1-9BEB-6973-6C05-C6A4F2CA0D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32D35-B4EF-F771-B0FC-995310361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982DE-9DF9-18DF-FA64-802FE0AA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4013B-1787-8E6E-2A27-EA2FDF9AE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DC458-7BB9-FAC2-E9D5-4A361B58F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0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81858-EF62-10E7-852D-6E07D6426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9C6E3-B6B3-8704-7A22-4948FFAD1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FD881-AC7F-A2E5-4BD7-0FA312EE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167F6-28E2-C0D8-DDF2-8974CE4E5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5665C-7577-0E0A-5815-8E27329B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16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6FAA7-7467-DA21-7DD0-AF765DC65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BB02C-42E8-817B-F82A-22168D946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F3A3E-D766-9BD6-D3B7-8598635B0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289B3-863E-2834-9C6F-AD65E5F5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DDA37-C656-6CB7-DC2B-36015DC05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81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B68C1-5903-0925-3E7D-F01009D2B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1D73F-F002-8E16-9A0D-94B027C8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949145-FB72-71B9-DDD3-CB68DD381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8820E-06CF-BF34-5034-91D116F5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C81DB-6BF6-260A-AA12-5CF18D91B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FA681-44D7-52C1-1B0E-1C7F4652C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42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4BB5-D267-D915-14AD-BB9CA1D8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A2E92-EC79-24ED-A159-9B105BDDC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0F27F-BB14-D56E-5C7B-33D05B419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A4F44-D7B3-B5EA-878E-50E740D16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9120D-1C09-0017-73E2-D17A6E9162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A5FA18-DA6E-AEE4-7CF7-517AA8B20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586075-2B26-243A-54B8-76DFC997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11FD48-EC3B-2A2E-691E-F335E40B0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6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A6893-AFF9-E106-AF54-AC603CE4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0EC03-08F6-9CFC-BAE0-2D1B7A4CC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A4C11-2422-068C-E178-B9FB4BF60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25C14-647B-D65D-E33C-3912327D9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11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6873D-4C73-4133-F24C-A1144342E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285C54-29C5-89C0-1E8E-3506F7A88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155E7-94F2-9ACC-83ED-F2A9FDA4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30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E12B-361F-628F-2662-6DDDEB5D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5E7DF-AE70-01FE-A59F-0D27E3849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ED4E5-D1FC-5F19-5A01-FCF4BFA34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D14E0-4B95-7609-85D1-9E98542B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5CCF5-CF0C-314D-2DB9-8F9A9AD0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15CFF-32D9-2BE1-6464-73736C66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8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2E2C-8871-9B42-601C-8065F0AF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BB879-3036-F9F2-080E-2A662178C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A850D-A3EC-E9BB-627E-DC7EB0641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CFD8F-ADF0-FC8A-FB3F-0B3EAFFD3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20C43-0B3A-0689-B517-4577FB4F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70633-5964-5676-4D89-096EEEEF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5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988219-CB2E-6216-3408-6F98C4C9F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AF1B3-1B09-CE6D-A191-DCC478ECB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05041-39F5-5D3A-DB09-6F210DA51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C8A0E8-D56E-4BF0-B2F0-9DDA2FC26F4B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27B7-BF56-C70E-70FD-82982320EA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B4D26-7CA4-93D8-CA06-CFEC32FC6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8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624BD1-5D59-29D4-0238-F96F63343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DEA3FFD-9C7A-4D76-AE53-793F52077616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E65CF91D-70ED-6A5D-14ED-4742380DA06E}"/>
              </a:ext>
            </a:extLst>
          </p:cNvPr>
          <p:cNvSpPr/>
          <p:nvPr/>
        </p:nvSpPr>
        <p:spPr>
          <a:xfrm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57D5BB97-6541-B7A7-30B6-73E3E4A1F74C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17AC1F-7431-8011-7B78-A0E8625C0D4C}"/>
              </a:ext>
            </a:extLst>
          </p:cNvPr>
          <p:cNvGrpSpPr/>
          <p:nvPr/>
        </p:nvGrpSpPr>
        <p:grpSpPr>
          <a:xfrm>
            <a:off x="0" y="1830523"/>
            <a:ext cx="5996932" cy="3196954"/>
            <a:chOff x="0" y="1830523"/>
            <a:chExt cx="5996932" cy="3196954"/>
          </a:xfrm>
        </p:grpSpPr>
        <p:pic>
          <p:nvPicPr>
            <p:cNvPr id="9" name="Picture 8" descr="A blue rectangle with black background&#10;&#10;Description automatically generated">
              <a:extLst>
                <a:ext uri="{FF2B5EF4-FFF2-40B4-BE49-F238E27FC236}">
                  <a16:creationId xmlns:a16="http://schemas.microsoft.com/office/drawing/2014/main" id="{A0950F22-A429-86FA-F716-8D6115DC2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30523"/>
              <a:ext cx="5996932" cy="319695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AB6700-5496-5330-A04B-DBFCC7664E2C}"/>
                </a:ext>
              </a:extLst>
            </p:cNvPr>
            <p:cNvSpPr txBox="1"/>
            <p:nvPr/>
          </p:nvSpPr>
          <p:spPr>
            <a:xfrm>
              <a:off x="192024" y="2592700"/>
              <a:ext cx="440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Are you registered with a GP practice in Leicester City?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BBADC3F-1E89-BB3A-07E2-0F5703B5FFBA}"/>
              </a:ext>
            </a:extLst>
          </p:cNvPr>
          <p:cNvSpPr txBox="1"/>
          <p:nvPr/>
        </p:nvSpPr>
        <p:spPr>
          <a:xfrm>
            <a:off x="2297958" y="6236390"/>
            <a:ext cx="7596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https://bit.ly/LLR-SDA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662F32-DBD4-F3DC-3CD3-163703118CE9}"/>
              </a:ext>
            </a:extLst>
          </p:cNvPr>
          <p:cNvSpPr txBox="1"/>
          <p:nvPr/>
        </p:nvSpPr>
        <p:spPr>
          <a:xfrm>
            <a:off x="6188956" y="2644170"/>
            <a:ext cx="5400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5EB8"/>
                </a:solidFill>
                <a:latin typeface="Frutiger" panose="020B0602020204020204" pitchFamily="34" charset="0"/>
              </a:rPr>
              <a:t>Find out about changes to same-day appointments from 1 October 2025</a:t>
            </a:r>
            <a:endParaRPr lang="en-GB" sz="3200" dirty="0">
              <a:solidFill>
                <a:srgbClr val="005EB8"/>
              </a:solidFill>
              <a:latin typeface="Frutiger" panose="020B0602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16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A11DF-DBC2-49C5-DFEF-5125C920E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7B64A73-F391-893F-D886-F9799F4C0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153C928-67E9-4F41-8867-8A1A70E5F4F2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683A4F-4F64-5FDA-9755-4BF5E8680DB0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966E1D-89E7-563E-DE1C-974A35692EE1}"/>
              </a:ext>
            </a:extLst>
          </p:cNvPr>
          <p:cNvSpPr txBox="1"/>
          <p:nvPr/>
        </p:nvSpPr>
        <p:spPr>
          <a:xfrm>
            <a:off x="1380744" y="1607612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New same-day appointments from 1 October 2025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C0E42ED4-90FA-51CB-C9F7-BC046CC4DA53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8D2D53EE-214F-2E1B-200F-0773099EE5CF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BE26B4E-4686-7FD2-192C-0006165698B5}"/>
              </a:ext>
            </a:extLst>
          </p:cNvPr>
          <p:cNvGrpSpPr/>
          <p:nvPr/>
        </p:nvGrpSpPr>
        <p:grpSpPr>
          <a:xfrm>
            <a:off x="1448421" y="2908085"/>
            <a:ext cx="9295258" cy="432000"/>
            <a:chOff x="1448421" y="2908085"/>
            <a:chExt cx="9295258" cy="43200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279E506-3148-B454-DDA7-F188FCD37AD0}"/>
                </a:ext>
              </a:extLst>
            </p:cNvPr>
            <p:cNvSpPr txBox="1"/>
            <p:nvPr/>
          </p:nvSpPr>
          <p:spPr>
            <a:xfrm>
              <a:off x="1995685" y="2941100"/>
              <a:ext cx="87479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Replacing appointments at Belgrave, Saffron and </a:t>
              </a:r>
              <a:r>
                <a:rPr lang="en-GB" dirty="0" err="1">
                  <a:latin typeface="Frutiger" panose="020B0602020204020204" pitchFamily="34" charset="0"/>
                </a:rPr>
                <a:t>Westcotes</a:t>
              </a:r>
              <a:r>
                <a:rPr lang="en-GB" dirty="0">
                  <a:latin typeface="Frutiger" panose="020B0602020204020204" pitchFamily="34" charset="0"/>
                </a:rPr>
                <a:t> Healthcare Hubs</a:t>
              </a:r>
            </a:p>
          </p:txBody>
        </p:sp>
        <p:pic>
          <p:nvPicPr>
            <p:cNvPr id="9" name="Picture 8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859BF0E9-605B-8205-F932-EA2B3F489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8421" y="2908085"/>
              <a:ext cx="489982" cy="432000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BC0CEEA-EBB7-2A46-69DC-90DE1FA72C2F}"/>
              </a:ext>
            </a:extLst>
          </p:cNvPr>
          <p:cNvSpPr txBox="1"/>
          <p:nvPr/>
        </p:nvSpPr>
        <p:spPr>
          <a:xfrm>
            <a:off x="2297958" y="6245912"/>
            <a:ext cx="7596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https://bit.ly/LLR-SDA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0AD24E2-B527-7151-A79E-A210E964B6F2}"/>
              </a:ext>
            </a:extLst>
          </p:cNvPr>
          <p:cNvGrpSpPr/>
          <p:nvPr/>
        </p:nvGrpSpPr>
        <p:grpSpPr>
          <a:xfrm>
            <a:off x="1448421" y="2301311"/>
            <a:ext cx="7186202" cy="432000"/>
            <a:chOff x="1448421" y="2301311"/>
            <a:chExt cx="7186202" cy="432000"/>
          </a:xfrm>
        </p:grpSpPr>
        <p:pic>
          <p:nvPicPr>
            <p:cNvPr id="3" name="Picture 2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D5923827-FD37-ED9A-D5A6-5180D1CD1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8421" y="2301311"/>
              <a:ext cx="489982" cy="432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CB1DE4F-878D-C6E8-5160-3FCE88335090}"/>
                </a:ext>
              </a:extLst>
            </p:cNvPr>
            <p:cNvSpPr txBox="1"/>
            <p:nvPr/>
          </p:nvSpPr>
          <p:spPr>
            <a:xfrm>
              <a:off x="1995685" y="2319250"/>
              <a:ext cx="66389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New evening, weekend and bank holiday appointments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46803AB-86CA-559C-3596-DE458D58DC78}"/>
              </a:ext>
            </a:extLst>
          </p:cNvPr>
          <p:cNvGrpSpPr/>
          <p:nvPr/>
        </p:nvGrpSpPr>
        <p:grpSpPr>
          <a:xfrm>
            <a:off x="1448421" y="3519627"/>
            <a:ext cx="9185530" cy="432000"/>
            <a:chOff x="1448421" y="3519627"/>
            <a:chExt cx="9185530" cy="43200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D585E1-A3C7-D0BB-AF0F-4DE2C194D81E}"/>
                </a:ext>
              </a:extLst>
            </p:cNvPr>
            <p:cNvSpPr txBox="1"/>
            <p:nvPr/>
          </p:nvSpPr>
          <p:spPr>
            <a:xfrm>
              <a:off x="1995685" y="3546936"/>
              <a:ext cx="86382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Ten locations each day for all patients registered at Leicester City GP practices</a:t>
              </a:r>
            </a:p>
          </p:txBody>
        </p:sp>
        <p:pic>
          <p:nvPicPr>
            <p:cNvPr id="8" name="Picture 7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7CACDFF0-182D-A141-C938-FA7BB318C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8421" y="3519627"/>
              <a:ext cx="489982" cy="4320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D3EF021-8919-B19D-2D6F-305E3DAD418F}"/>
              </a:ext>
            </a:extLst>
          </p:cNvPr>
          <p:cNvGrpSpPr/>
          <p:nvPr/>
        </p:nvGrpSpPr>
        <p:grpSpPr>
          <a:xfrm>
            <a:off x="1448421" y="4141763"/>
            <a:ext cx="9185530" cy="432000"/>
            <a:chOff x="1448421" y="4141763"/>
            <a:chExt cx="9185530" cy="43200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2151B3E-AB00-6B8A-DC6B-9551ECCB994F}"/>
                </a:ext>
              </a:extLst>
            </p:cNvPr>
            <p:cNvSpPr txBox="1"/>
            <p:nvPr/>
          </p:nvSpPr>
          <p:spPr>
            <a:xfrm>
              <a:off x="1995685" y="4150353"/>
              <a:ext cx="86382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Appointments are with a GP and five minutes longer</a:t>
              </a:r>
            </a:p>
          </p:txBody>
        </p:sp>
        <p:pic>
          <p:nvPicPr>
            <p:cNvPr id="10" name="Picture 9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05333197-120B-0292-E2D2-909121C65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8421" y="4141763"/>
              <a:ext cx="489982" cy="4320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2062AD2-157D-C2E5-93B5-532BA24CEC38}"/>
              </a:ext>
            </a:extLst>
          </p:cNvPr>
          <p:cNvGrpSpPr/>
          <p:nvPr/>
        </p:nvGrpSpPr>
        <p:grpSpPr>
          <a:xfrm>
            <a:off x="1448421" y="4687607"/>
            <a:ext cx="9185530" cy="923330"/>
            <a:chOff x="1448421" y="4687607"/>
            <a:chExt cx="9185530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865BC04-B98D-B04A-E45B-93A4DDA9BD11}"/>
                </a:ext>
              </a:extLst>
            </p:cNvPr>
            <p:cNvSpPr txBox="1"/>
            <p:nvPr/>
          </p:nvSpPr>
          <p:spPr>
            <a:xfrm>
              <a:off x="1995685" y="4687607"/>
              <a:ext cx="86382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 fontAlgn="ctr"/>
              <a:r>
                <a:rPr lang="en-GB" sz="1800" dirty="0">
                  <a:solidFill>
                    <a:srgbClr val="282828"/>
                  </a:solidFill>
                  <a:effectLst/>
                  <a:latin typeface="Arial" panose="020B0604020202020204" pitchFamily="34" charset="0"/>
                </a:rPr>
                <a:t>Monday to Friday: 6.30pm to 8pm</a:t>
              </a:r>
            </a:p>
            <a:p>
              <a:pPr rtl="0" fontAlgn="ctr"/>
              <a:r>
                <a:rPr lang="en-GB" sz="1800" dirty="0">
                  <a:solidFill>
                    <a:srgbClr val="282828"/>
                  </a:solidFill>
                  <a:effectLst/>
                  <a:latin typeface="Arial" panose="020B0604020202020204" pitchFamily="34" charset="0"/>
                </a:rPr>
                <a:t>Saturdays: 9am to 5pm</a:t>
              </a:r>
            </a:p>
            <a:p>
              <a:pPr rtl="0" fontAlgn="ctr"/>
              <a:r>
                <a:rPr lang="en-GB" sz="1800" dirty="0">
                  <a:solidFill>
                    <a:srgbClr val="282828"/>
                  </a:solidFill>
                  <a:effectLst/>
                  <a:latin typeface="Arial" panose="020B0604020202020204" pitchFamily="34" charset="0"/>
                </a:rPr>
                <a:t>Sundays and bank holidays: 10am to 2pm.</a:t>
              </a:r>
            </a:p>
          </p:txBody>
        </p:sp>
        <p:pic>
          <p:nvPicPr>
            <p:cNvPr id="13" name="Picture 12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9D6477DF-D0DD-CBB9-EC5C-8CA94D599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8421" y="4758859"/>
              <a:ext cx="489982" cy="43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2480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20610-21A4-EB2F-172A-3C8638064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5A6F26F-F84D-0DFF-E84B-3007B5664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7FB215-5B85-E225-5F94-3EFF56263945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32CCC0EA-9C3E-D36E-8311-4E912BC972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775" y="3429000"/>
            <a:ext cx="2214534" cy="24179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A698B2-9C37-CFF6-23AA-CA096EFCEF1B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D47FB5-063B-7DA6-468C-6B3D5C65C850}"/>
              </a:ext>
            </a:extLst>
          </p:cNvPr>
          <p:cNvSpPr txBox="1"/>
          <p:nvPr/>
        </p:nvSpPr>
        <p:spPr>
          <a:xfrm>
            <a:off x="3569332" y="1572235"/>
            <a:ext cx="688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How to get an appointment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6A525F53-DBEF-5A4B-2881-4572811F08B1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000650CD-E2EC-BE04-5330-FA0C5C4D2FE4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485D7A-D977-E8F6-9EF4-245F2469C56B}"/>
              </a:ext>
            </a:extLst>
          </p:cNvPr>
          <p:cNvSpPr txBox="1"/>
          <p:nvPr/>
        </p:nvSpPr>
        <p:spPr>
          <a:xfrm>
            <a:off x="1003985" y="2484157"/>
            <a:ext cx="8357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Frutiger" panose="020B0602020204020204" pitchFamily="34" charset="0"/>
              </a:rPr>
              <a:t>If you need help quickly, and self-care hasn’t worked or it’s more serious</a:t>
            </a:r>
            <a:r>
              <a:rPr lang="en-GB" sz="2400" b="1" dirty="0">
                <a:latin typeface="Frutiger" panose="020B0602020204020204" pitchFamily="34" charset="0"/>
              </a:rPr>
              <a:t>, contact your GP practice, or NHS 111 when your practice is closed.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C562FD-183B-E618-24DC-E239E1AF653A}"/>
              </a:ext>
            </a:extLst>
          </p:cNvPr>
          <p:cNvSpPr txBox="1"/>
          <p:nvPr/>
        </p:nvSpPr>
        <p:spPr>
          <a:xfrm>
            <a:off x="2297958" y="6181943"/>
            <a:ext cx="7596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https://bit.ly/LLR-SDA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63EE8E-673D-0B83-1742-4AAF3F2857D6}"/>
              </a:ext>
            </a:extLst>
          </p:cNvPr>
          <p:cNvSpPr txBox="1"/>
          <p:nvPr/>
        </p:nvSpPr>
        <p:spPr>
          <a:xfrm>
            <a:off x="1005674" y="3889024"/>
            <a:ext cx="67837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Frutiger" panose="020B0602020204020204" pitchFamily="34" charset="0"/>
              </a:rPr>
              <a:t>If you need to be seen on the same day, they will help arrange the right appointment for you, </a:t>
            </a:r>
            <a:r>
              <a:rPr lang="en-GB" sz="2400" b="1" dirty="0">
                <a:latin typeface="Frutiger" panose="020B0602020204020204" pitchFamily="34" charset="0"/>
              </a:rPr>
              <a:t>which could be one of the new appointments. </a:t>
            </a:r>
          </a:p>
        </p:txBody>
      </p:sp>
    </p:spTree>
    <p:extLst>
      <p:ext uri="{BB962C8B-B14F-4D97-AF65-F5344CB8AC3E}">
        <p14:creationId xmlns:p14="http://schemas.microsoft.com/office/powerpoint/2010/main" val="1824514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E6919-4A9A-22EF-6E56-70F7E7127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2BDA431-CE37-9A84-3D5B-5360E844A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064413-75AB-EC78-3DC7-BCBAA9989688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6D1DEF-9735-85C7-E3F5-F884523688E2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26630-630B-5A76-1563-1AC70633AD00}"/>
              </a:ext>
            </a:extLst>
          </p:cNvPr>
          <p:cNvSpPr txBox="1"/>
          <p:nvPr/>
        </p:nvSpPr>
        <p:spPr>
          <a:xfrm>
            <a:off x="2654870" y="1622331"/>
            <a:ext cx="688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If you need to be seen on the same day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0630E005-52F0-B86E-5F27-607731B7CD95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85D12C41-DC41-3637-2921-7E1802B1B5F2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F52102-6024-2EE8-B0DF-68F1A4F21B53}"/>
              </a:ext>
            </a:extLst>
          </p:cNvPr>
          <p:cNvSpPr txBox="1"/>
          <p:nvPr/>
        </p:nvSpPr>
        <p:spPr>
          <a:xfrm>
            <a:off x="2367228" y="2197517"/>
            <a:ext cx="735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Frutiger" panose="020B0602020204020204" pitchFamily="34" charset="0"/>
              </a:rPr>
              <a:t>Your practice or NHS 111 will recommend the right appointment: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4DCB2A0-C1A5-D1FE-0B8E-DE8E39B73498}"/>
              </a:ext>
            </a:extLst>
          </p:cNvPr>
          <p:cNvGrpSpPr/>
          <p:nvPr/>
        </p:nvGrpSpPr>
        <p:grpSpPr>
          <a:xfrm>
            <a:off x="1578300" y="2892366"/>
            <a:ext cx="3301636" cy="448614"/>
            <a:chOff x="1578300" y="2892366"/>
            <a:chExt cx="3301636" cy="44861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8A54B8D-0B9E-8A0C-95EF-4E0DC77E50DE}"/>
                </a:ext>
              </a:extLst>
            </p:cNvPr>
            <p:cNvSpPr txBox="1"/>
            <p:nvPr/>
          </p:nvSpPr>
          <p:spPr>
            <a:xfrm>
              <a:off x="2068282" y="2971648"/>
              <a:ext cx="2811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At your practice</a:t>
              </a:r>
            </a:p>
          </p:txBody>
        </p:sp>
        <p:pic>
          <p:nvPicPr>
            <p:cNvPr id="3" name="Picture 2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E780FC70-089B-E5C7-B16B-84A85A3D0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8300" y="2892366"/>
              <a:ext cx="489982" cy="43200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A5B205-0988-86BF-8C2D-A8B3D981E020}"/>
              </a:ext>
            </a:extLst>
          </p:cNvPr>
          <p:cNvGrpSpPr/>
          <p:nvPr/>
        </p:nvGrpSpPr>
        <p:grpSpPr>
          <a:xfrm>
            <a:off x="1578300" y="3451181"/>
            <a:ext cx="5812417" cy="432000"/>
            <a:chOff x="1578300" y="3451181"/>
            <a:chExt cx="5812417" cy="43200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2D3D19B-54BA-0E36-BC87-6A66A4EEA1F0}"/>
                </a:ext>
              </a:extLst>
            </p:cNvPr>
            <p:cNvSpPr txBox="1"/>
            <p:nvPr/>
          </p:nvSpPr>
          <p:spPr>
            <a:xfrm>
              <a:off x="2068282" y="3513849"/>
              <a:ext cx="5322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A pharmacy (under the Pharmacy First scheme)</a:t>
              </a:r>
            </a:p>
          </p:txBody>
        </p:sp>
        <p:pic>
          <p:nvPicPr>
            <p:cNvPr id="9" name="Picture 8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34358476-588B-9F7A-BF93-0619B4878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8300" y="3451181"/>
              <a:ext cx="489982" cy="4320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7D2CFE-C555-15F8-7DE9-E88AC4BA84BA}"/>
              </a:ext>
            </a:extLst>
          </p:cNvPr>
          <p:cNvGrpSpPr/>
          <p:nvPr/>
        </p:nvGrpSpPr>
        <p:grpSpPr>
          <a:xfrm>
            <a:off x="1571813" y="3984803"/>
            <a:ext cx="3798104" cy="456811"/>
            <a:chOff x="1571813" y="3984803"/>
            <a:chExt cx="3798104" cy="45681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629946-C42B-6E4D-16B7-C563A1C5266F}"/>
                </a:ext>
              </a:extLst>
            </p:cNvPr>
            <p:cNvSpPr txBox="1"/>
            <p:nvPr/>
          </p:nvSpPr>
          <p:spPr>
            <a:xfrm>
              <a:off x="2068282" y="3984803"/>
              <a:ext cx="3301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An urgent treatment centre</a:t>
              </a:r>
            </a:p>
          </p:txBody>
        </p:sp>
        <p:pic>
          <p:nvPicPr>
            <p:cNvPr id="12" name="Picture 11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0E59E7F1-E95D-D615-1380-8487177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813" y="4009614"/>
              <a:ext cx="489982" cy="4320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44F041A-0B5D-D526-D865-F7CA20C88C83}"/>
              </a:ext>
            </a:extLst>
          </p:cNvPr>
          <p:cNvGrpSpPr/>
          <p:nvPr/>
        </p:nvGrpSpPr>
        <p:grpSpPr>
          <a:xfrm>
            <a:off x="1583556" y="4493778"/>
            <a:ext cx="4883306" cy="646331"/>
            <a:chOff x="1583556" y="4493778"/>
            <a:chExt cx="4883306" cy="64633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C510908-4466-6866-74D4-B0D1A3C5A326}"/>
                </a:ext>
              </a:extLst>
            </p:cNvPr>
            <p:cNvSpPr txBox="1"/>
            <p:nvPr/>
          </p:nvSpPr>
          <p:spPr>
            <a:xfrm>
              <a:off x="2068282" y="4493778"/>
              <a:ext cx="4398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A new same-day appointment, during evenings weekends and bank holidays.</a:t>
              </a:r>
            </a:p>
          </p:txBody>
        </p:sp>
        <p:pic>
          <p:nvPicPr>
            <p:cNvPr id="19" name="Picture 18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63033E5B-E7DB-F70D-8F51-E2E7C28B8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3556" y="4563345"/>
              <a:ext cx="489982" cy="432000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4063A91-4FFA-D3E4-6799-69108FDC9420}"/>
              </a:ext>
            </a:extLst>
          </p:cNvPr>
          <p:cNvSpPr txBox="1"/>
          <p:nvPr/>
        </p:nvSpPr>
        <p:spPr>
          <a:xfrm>
            <a:off x="2297958" y="6236390"/>
            <a:ext cx="7596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https://bit.ly/LLR-SDA</a:t>
            </a:r>
          </a:p>
        </p:txBody>
      </p:sp>
      <p:pic>
        <p:nvPicPr>
          <p:cNvPr id="6" name="Picture 5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D24D4895-5850-4FC3-4429-8F2B7C99C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775" y="3429000"/>
            <a:ext cx="2214534" cy="24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84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6000"/>
    </mc:Choice>
    <mc:Fallback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A9B7B-933D-A8D1-F6D8-775B9B230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D9E3D3B-6A9B-B79E-5EAC-9E7E8BAD8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4A57248-8E68-1865-4FF0-70294BB8C23A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44ED4291-5672-6605-D85E-6467D6E28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583" y="3256783"/>
            <a:ext cx="2680834" cy="29271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A29C9D-AE40-0054-D452-83961111E0F9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A7806A-5A30-16C3-A54F-A1953936A365}"/>
              </a:ext>
            </a:extLst>
          </p:cNvPr>
          <p:cNvSpPr txBox="1"/>
          <p:nvPr/>
        </p:nvSpPr>
        <p:spPr>
          <a:xfrm>
            <a:off x="3295012" y="1567241"/>
            <a:ext cx="5601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86AB3"/>
                </a:solidFill>
                <a:latin typeface="Frutiger" panose="020B0602020204020204" pitchFamily="34" charset="0"/>
              </a:rPr>
              <a:t>To find out more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B553D298-52C9-1243-8F22-81B6E97D8E39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1A46FE0F-3563-D5EF-D58C-08057249FA55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0698B-1794-FAB5-93E2-3BC3D1F8043D}"/>
              </a:ext>
            </a:extLst>
          </p:cNvPr>
          <p:cNvSpPr txBox="1"/>
          <p:nvPr/>
        </p:nvSpPr>
        <p:spPr>
          <a:xfrm>
            <a:off x="341259" y="2341846"/>
            <a:ext cx="11509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rgbClr val="086AB3"/>
                </a:solidFill>
                <a:latin typeface="Frutiger" panose="020B0602020204020204" pitchFamily="34" charset="0"/>
              </a:rPr>
              <a:t>https://bit.ly/LLR-SDA</a:t>
            </a:r>
          </a:p>
        </p:txBody>
      </p:sp>
      <p:pic>
        <p:nvPicPr>
          <p:cNvPr id="3" name="Picture 2" descr="A qr code with a square in the middle&#10;&#10;Description automatically generated">
            <a:extLst>
              <a:ext uri="{FF2B5EF4-FFF2-40B4-BE49-F238E27FC236}">
                <a16:creationId xmlns:a16="http://schemas.microsoft.com/office/drawing/2014/main" id="{21C210DA-8768-A14E-2853-724BFB7A9F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75" y="3519578"/>
            <a:ext cx="2016754" cy="201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42376"/>
      </p:ext>
    </p:extLst>
  </p:cSld>
  <p:clrMapOvr>
    <a:masterClrMapping/>
  </p:clrMapOvr>
  <p:transition spd="slow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5763</TotalTime>
  <Words>279</Words>
  <Application>Microsoft Office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Frutiger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MCCLENNON, Melanie (NHS LEICESTER, LEICESTERSHIRE AND RUTLAND ICB - 04C)</dc:creator>
  <cp:lastModifiedBy>MCCLENNON, Melanie (NHS LEICESTER, LEICESTERSHIRE AND RUTLAND ICB - 04C)</cp:lastModifiedBy>
  <cp:revision>2</cp:revision>
  <dcterms:created xsi:type="dcterms:W3CDTF">2025-09-08T16:34:44Z</dcterms:created>
  <dcterms:modified xsi:type="dcterms:W3CDTF">2025-09-24T22:27:23Z</dcterms:modified>
</cp:coreProperties>
</file>